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heme/themeOverride1.xml" ContentType="application/vnd.openxmlformats-officedocument.themeOverr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52" r:id="rId4"/>
    <p:sldMasterId id="2147483687" r:id="rId5"/>
  </p:sldMasterIdLst>
  <p:notesMasterIdLst>
    <p:notesMasterId r:id="rId19"/>
  </p:notesMasterIdLst>
  <p:handoutMasterIdLst>
    <p:handoutMasterId r:id="rId20"/>
  </p:handoutMasterIdLst>
  <p:sldIdLst>
    <p:sldId id="278" r:id="rId6"/>
    <p:sldId id="1602" r:id="rId7"/>
    <p:sldId id="1612" r:id="rId8"/>
    <p:sldId id="1615" r:id="rId9"/>
    <p:sldId id="1611" r:id="rId10"/>
    <p:sldId id="1613" r:id="rId11"/>
    <p:sldId id="1616" r:id="rId12"/>
    <p:sldId id="1610" r:id="rId13"/>
    <p:sldId id="1618" r:id="rId14"/>
    <p:sldId id="1614" r:id="rId15"/>
    <p:sldId id="1617" r:id="rId16"/>
    <p:sldId id="1574" r:id="rId17"/>
    <p:sldId id="1558" r:id="rId18"/>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935054A-4BE6-E5A6-0BE2-855A9D033876}" name="Jutten-Hueben Renate" initials="JR" userId="S::renate.jutten@cz.nl::05cbc297-d21a-4424-b268-377e2194342f" providerId="AD"/>
  <p188:author id="{036DE980-8B5D-9D98-60E6-641DFF7B71EA}" name="Jorissen, Arthur" initials="AJ" userId="S::Arthur.Jorissen@cz.nl::7037e4a0-949f-461a-a893-722ac966a986" providerId="AD"/>
  <p188:author id="{73B2E29A-F515-FB17-77EA-020A02284081}" name="Stoop-Coenen Petra" initials="PS" userId="S::petra.stoop@cz.nl::bbea888c-6239-42c2-b46b-5eef11df4696" providerId="AD"/>
  <p188:author id="{B7D098FC-4369-B1D2-B6A7-C7F195E6148E}" name="Jorissen, Arthur" initials="JA" userId="S::arthur.jorissen@cz.nl::7037e4a0-949f-461a-a893-722ac966a986"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omers-Ament, Lotte" initials="SL" lastIdx="8" clrIdx="0">
    <p:extLst>
      <p:ext uri="{19B8F6BF-5375-455C-9EA6-DF929625EA0E}">
        <p15:presenceInfo xmlns:p15="http://schemas.microsoft.com/office/powerpoint/2012/main" userId="S::lotte.somers-ament@cz.nl::7731d985-54ef-4a4c-b6c9-a7e56827426d" providerId="AD"/>
      </p:ext>
    </p:extLst>
  </p:cmAuthor>
  <p:cmAuthor id="2" name="Nicolaes, Guy" initials="NG" lastIdx="5" clrIdx="1">
    <p:extLst>
      <p:ext uri="{19B8F6BF-5375-455C-9EA6-DF929625EA0E}">
        <p15:presenceInfo xmlns:p15="http://schemas.microsoft.com/office/powerpoint/2012/main" userId="S::Guy.Nicolaes@cz.nl::8602e999-4efe-452f-9de1-d2fed1c8faef" providerId="AD"/>
      </p:ext>
    </p:extLst>
  </p:cmAuthor>
  <p:cmAuthor id="3" name="Laat-Borsboom, Irene de" initials="LId" lastIdx="2" clrIdx="2">
    <p:extLst>
      <p:ext uri="{19B8F6BF-5375-455C-9EA6-DF929625EA0E}">
        <p15:presenceInfo xmlns:p15="http://schemas.microsoft.com/office/powerpoint/2012/main" userId="S::irene.de.laat@cz.nl::05e1aba1-c1f2-44ce-a10c-43f9b21aded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42C38D3-27CB-455E-957F-8BD416D0CCFB}" v="65" dt="2025-04-08T12:47:20.98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viewProps" Target="viewProps.xml"/><Relationship Id="rId28" Type="http://schemas.microsoft.com/office/2018/10/relationships/authors" Target="authors.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oop-Coenen Petra" userId="bbea888c-6239-42c2-b46b-5eef11df4696" providerId="ADAL" clId="{3FE34F0B-48DF-4142-93AF-EE446FE11D81}"/>
    <pc:docChg chg="modSld">
      <pc:chgData name="Stoop-Coenen Petra" userId="bbea888c-6239-42c2-b46b-5eef11df4696" providerId="ADAL" clId="{3FE34F0B-48DF-4142-93AF-EE446FE11D81}" dt="2025-04-07T07:54:14.890" v="2" actId="20577"/>
      <pc:docMkLst>
        <pc:docMk/>
      </pc:docMkLst>
      <pc:sldChg chg="modSp mod modCm">
        <pc:chgData name="Stoop-Coenen Petra" userId="bbea888c-6239-42c2-b46b-5eef11df4696" providerId="ADAL" clId="{3FE34F0B-48DF-4142-93AF-EE446FE11D81}" dt="2025-04-07T07:54:14.890" v="2" actId="20577"/>
        <pc:sldMkLst>
          <pc:docMk/>
          <pc:sldMk cId="2709593498" sldId="1610"/>
        </pc:sldMkLst>
        <pc:spChg chg="mod">
          <ac:chgData name="Stoop-Coenen Petra" userId="bbea888c-6239-42c2-b46b-5eef11df4696" providerId="ADAL" clId="{3FE34F0B-48DF-4142-93AF-EE446FE11D81}" dt="2025-04-07T07:54:14.890" v="2" actId="20577"/>
          <ac:spMkLst>
            <pc:docMk/>
            <pc:sldMk cId="2709593498" sldId="1610"/>
            <ac:spMk id="4" creationId="{D5E3A17D-CBF4-43E6-BC08-012CD71E65D6}"/>
          </ac:spMkLst>
        </pc:spChg>
        <pc:extLst>
          <p:ext xmlns:p="http://schemas.openxmlformats.org/presentationml/2006/main" uri="{D6D511B9-2390-475A-947B-AFAB55BFBCF1}">
            <pc226:cmChg xmlns:pc226="http://schemas.microsoft.com/office/powerpoint/2022/06/main/command" chg="mod">
              <pc226:chgData name="Stoop-Coenen Petra" userId="bbea888c-6239-42c2-b46b-5eef11df4696" providerId="ADAL" clId="{3FE34F0B-48DF-4142-93AF-EE446FE11D81}" dt="2025-04-07T07:54:14.890" v="2" actId="20577"/>
              <pc2:cmMkLst xmlns:pc2="http://schemas.microsoft.com/office/powerpoint/2019/9/main/command">
                <pc:docMk/>
                <pc:sldMk cId="2709593498" sldId="1610"/>
                <pc2:cmMk id="{15F3D890-3D7C-470F-81DC-6EB97D520251}"/>
              </pc2:cmMkLst>
            </pc226:cmChg>
            <pc226:cmChg xmlns:pc226="http://schemas.microsoft.com/office/powerpoint/2022/06/main/command" chg="mod">
              <pc226:chgData name="Stoop-Coenen Petra" userId="bbea888c-6239-42c2-b46b-5eef11df4696" providerId="ADAL" clId="{3FE34F0B-48DF-4142-93AF-EE446FE11D81}" dt="2025-04-07T07:54:14.890" v="2" actId="20577"/>
              <pc2:cmMkLst xmlns:pc2="http://schemas.microsoft.com/office/powerpoint/2019/9/main/command">
                <pc:docMk/>
                <pc:sldMk cId="2709593498" sldId="1610"/>
                <pc2:cmMk id="{CFA78EE0-BE03-4B32-A949-B3BEB4B8AAAC}"/>
              </pc2:cmMkLst>
            </pc226:cmChg>
          </p:ext>
        </pc:extLst>
      </pc:sldChg>
    </pc:docChg>
  </pc:docChgLst>
  <pc:docChgLst>
    <pc:chgData name="Stoop-Coenen Petra" userId="bbea888c-6239-42c2-b46b-5eef11df4696" providerId="ADAL" clId="{DDB110D0-A5B1-4338-90FB-04D293FD7ED2}"/>
    <pc:docChg chg="custSel modSld">
      <pc:chgData name="Stoop-Coenen Petra" userId="bbea888c-6239-42c2-b46b-5eef11df4696" providerId="ADAL" clId="{DDB110D0-A5B1-4338-90FB-04D293FD7ED2}" dt="2025-04-03T10:24:51.088" v="214" actId="20577"/>
      <pc:docMkLst>
        <pc:docMk/>
      </pc:docMkLst>
      <pc:sldChg chg="modSp mod">
        <pc:chgData name="Stoop-Coenen Petra" userId="bbea888c-6239-42c2-b46b-5eef11df4696" providerId="ADAL" clId="{DDB110D0-A5B1-4338-90FB-04D293FD7ED2}" dt="2025-04-03T10:24:51.088" v="214" actId="20577"/>
        <pc:sldMkLst>
          <pc:docMk/>
          <pc:sldMk cId="846786949" sldId="1574"/>
        </pc:sldMkLst>
        <pc:spChg chg="mod">
          <ac:chgData name="Stoop-Coenen Petra" userId="bbea888c-6239-42c2-b46b-5eef11df4696" providerId="ADAL" clId="{DDB110D0-A5B1-4338-90FB-04D293FD7ED2}" dt="2025-04-03T10:24:51.088" v="214" actId="20577"/>
          <ac:spMkLst>
            <pc:docMk/>
            <pc:sldMk cId="846786949" sldId="1574"/>
            <ac:spMk id="4" creationId="{6B1FF0B7-B1AB-40C9-92FF-8939EDB18A3B}"/>
          </ac:spMkLst>
        </pc:spChg>
      </pc:sldChg>
    </pc:docChg>
  </pc:docChgLst>
  <pc:docChgLst>
    <pc:chgData name="Jorissen, Arthur" userId="S::arthur.jorissen@cz.nl::7037e4a0-949f-461a-a893-722ac966a986" providerId="AD" clId="Web-{D1B00B84-FF00-988C-68C9-D1EEC19007CC}"/>
    <pc:docChg chg="mod">
      <pc:chgData name="Jorissen, Arthur" userId="S::arthur.jorissen@cz.nl::7037e4a0-949f-461a-a893-722ac966a986" providerId="AD" clId="Web-{D1B00B84-FF00-988C-68C9-D1EEC19007CC}" dt="2025-03-27T07:57:47.844" v="0"/>
      <pc:docMkLst>
        <pc:docMk/>
      </pc:docMkLst>
    </pc:docChg>
  </pc:docChgLst>
  <pc:docChgLst>
    <pc:chgData name="Stoop-Coenen Petra" userId="bbea888c-6239-42c2-b46b-5eef11df4696" providerId="ADAL" clId="{D17D36C6-B3E3-4C33-9B2D-4A3756FB7C05}"/>
    <pc:docChg chg="modSld">
      <pc:chgData name="Stoop-Coenen Petra" userId="bbea888c-6239-42c2-b46b-5eef11df4696" providerId="ADAL" clId="{D17D36C6-B3E3-4C33-9B2D-4A3756FB7C05}" dt="2025-04-07T07:23:43.204" v="86" actId="20577"/>
      <pc:docMkLst>
        <pc:docMk/>
      </pc:docMkLst>
      <pc:sldChg chg="modSp mod modCm">
        <pc:chgData name="Stoop-Coenen Petra" userId="bbea888c-6239-42c2-b46b-5eef11df4696" providerId="ADAL" clId="{D17D36C6-B3E3-4C33-9B2D-4A3756FB7C05}" dt="2025-04-07T07:21:51.923" v="23" actId="20577"/>
        <pc:sldMkLst>
          <pc:docMk/>
          <pc:sldMk cId="2709593498" sldId="1610"/>
        </pc:sldMkLst>
        <pc:spChg chg="mod">
          <ac:chgData name="Stoop-Coenen Petra" userId="bbea888c-6239-42c2-b46b-5eef11df4696" providerId="ADAL" clId="{D17D36C6-B3E3-4C33-9B2D-4A3756FB7C05}" dt="2025-04-07T07:21:51.923" v="23" actId="20577"/>
          <ac:spMkLst>
            <pc:docMk/>
            <pc:sldMk cId="2709593498" sldId="1610"/>
            <ac:spMk id="4" creationId="{D5E3A17D-CBF4-43E6-BC08-012CD71E65D6}"/>
          </ac:spMkLst>
        </pc:spChg>
        <pc:extLst>
          <p:ext xmlns:p="http://schemas.openxmlformats.org/presentationml/2006/main" uri="{D6D511B9-2390-475A-947B-AFAB55BFBCF1}">
            <pc226:cmChg xmlns:pc226="http://schemas.microsoft.com/office/powerpoint/2022/06/main/command" chg="mod">
              <pc226:chgData name="Stoop-Coenen Petra" userId="bbea888c-6239-42c2-b46b-5eef11df4696" providerId="ADAL" clId="{D17D36C6-B3E3-4C33-9B2D-4A3756FB7C05}" dt="2025-04-07T07:21:51.923" v="23" actId="20577"/>
              <pc2:cmMkLst xmlns:pc2="http://schemas.microsoft.com/office/powerpoint/2019/9/main/command">
                <pc:docMk/>
                <pc:sldMk cId="2709593498" sldId="1610"/>
                <pc2:cmMk id="{15F3D890-3D7C-470F-81DC-6EB97D520251}"/>
              </pc2:cmMkLst>
            </pc226:cmChg>
            <pc226:cmChg xmlns:pc226="http://schemas.microsoft.com/office/powerpoint/2022/06/main/command" chg="mod">
              <pc226:chgData name="Stoop-Coenen Petra" userId="bbea888c-6239-42c2-b46b-5eef11df4696" providerId="ADAL" clId="{D17D36C6-B3E3-4C33-9B2D-4A3756FB7C05}" dt="2025-04-07T07:21:51.923" v="23" actId="20577"/>
              <pc2:cmMkLst xmlns:pc2="http://schemas.microsoft.com/office/powerpoint/2019/9/main/command">
                <pc:docMk/>
                <pc:sldMk cId="2709593498" sldId="1610"/>
                <pc2:cmMk id="{CFA78EE0-BE03-4B32-A949-B3BEB4B8AAAC}"/>
              </pc2:cmMkLst>
            </pc226:cmChg>
          </p:ext>
        </pc:extLst>
      </pc:sldChg>
      <pc:sldChg chg="modSp mod">
        <pc:chgData name="Stoop-Coenen Petra" userId="bbea888c-6239-42c2-b46b-5eef11df4696" providerId="ADAL" clId="{D17D36C6-B3E3-4C33-9B2D-4A3756FB7C05}" dt="2025-04-07T07:20:53.755" v="13" actId="12"/>
        <pc:sldMkLst>
          <pc:docMk/>
          <pc:sldMk cId="731135547" sldId="1611"/>
        </pc:sldMkLst>
        <pc:spChg chg="mod">
          <ac:chgData name="Stoop-Coenen Petra" userId="bbea888c-6239-42c2-b46b-5eef11df4696" providerId="ADAL" clId="{D17D36C6-B3E3-4C33-9B2D-4A3756FB7C05}" dt="2025-04-07T07:20:53.755" v="13" actId="12"/>
          <ac:spMkLst>
            <pc:docMk/>
            <pc:sldMk cId="731135547" sldId="1611"/>
            <ac:spMk id="3" creationId="{C0E8B8E7-4BD7-456A-930D-1F9CFE79B520}"/>
          </ac:spMkLst>
        </pc:spChg>
      </pc:sldChg>
      <pc:sldChg chg="modSp mod">
        <pc:chgData name="Stoop-Coenen Petra" userId="bbea888c-6239-42c2-b46b-5eef11df4696" providerId="ADAL" clId="{D17D36C6-B3E3-4C33-9B2D-4A3756FB7C05}" dt="2025-04-07T07:13:09.326" v="5" actId="20577"/>
        <pc:sldMkLst>
          <pc:docMk/>
          <pc:sldMk cId="693500443" sldId="1612"/>
        </pc:sldMkLst>
        <pc:spChg chg="mod">
          <ac:chgData name="Stoop-Coenen Petra" userId="bbea888c-6239-42c2-b46b-5eef11df4696" providerId="ADAL" clId="{D17D36C6-B3E3-4C33-9B2D-4A3756FB7C05}" dt="2025-04-07T07:13:09.326" v="5" actId="20577"/>
          <ac:spMkLst>
            <pc:docMk/>
            <pc:sldMk cId="693500443" sldId="1612"/>
            <ac:spMk id="3" creationId="{04B784CC-F48B-46BC-905A-8E65210C50E8}"/>
          </ac:spMkLst>
        </pc:spChg>
      </pc:sldChg>
      <pc:sldChg chg="modSp mod">
        <pc:chgData name="Stoop-Coenen Petra" userId="bbea888c-6239-42c2-b46b-5eef11df4696" providerId="ADAL" clId="{D17D36C6-B3E3-4C33-9B2D-4A3756FB7C05}" dt="2025-04-07T07:21:19.592" v="16" actId="12"/>
        <pc:sldMkLst>
          <pc:docMk/>
          <pc:sldMk cId="1276112246" sldId="1613"/>
        </pc:sldMkLst>
        <pc:spChg chg="mod">
          <ac:chgData name="Stoop-Coenen Petra" userId="bbea888c-6239-42c2-b46b-5eef11df4696" providerId="ADAL" clId="{D17D36C6-B3E3-4C33-9B2D-4A3756FB7C05}" dt="2025-04-07T07:21:07.809" v="14" actId="20577"/>
          <ac:spMkLst>
            <pc:docMk/>
            <pc:sldMk cId="1276112246" sldId="1613"/>
            <ac:spMk id="2" creationId="{9BECFDFB-4A57-4064-8110-8983A76EAFDA}"/>
          </ac:spMkLst>
        </pc:spChg>
        <pc:spChg chg="mod">
          <ac:chgData name="Stoop-Coenen Petra" userId="bbea888c-6239-42c2-b46b-5eef11df4696" providerId="ADAL" clId="{D17D36C6-B3E3-4C33-9B2D-4A3756FB7C05}" dt="2025-04-07T07:21:19.592" v="16" actId="12"/>
          <ac:spMkLst>
            <pc:docMk/>
            <pc:sldMk cId="1276112246" sldId="1613"/>
            <ac:spMk id="3" creationId="{3E958222-2340-41AD-A6E3-9C83C8C86BB3}"/>
          </ac:spMkLst>
        </pc:spChg>
      </pc:sldChg>
      <pc:sldChg chg="modSp mod">
        <pc:chgData name="Stoop-Coenen Petra" userId="bbea888c-6239-42c2-b46b-5eef11df4696" providerId="ADAL" clId="{D17D36C6-B3E3-4C33-9B2D-4A3756FB7C05}" dt="2025-04-07T07:23:43.204" v="86" actId="20577"/>
        <pc:sldMkLst>
          <pc:docMk/>
          <pc:sldMk cId="3744685361" sldId="1614"/>
        </pc:sldMkLst>
        <pc:spChg chg="mod">
          <ac:chgData name="Stoop-Coenen Petra" userId="bbea888c-6239-42c2-b46b-5eef11df4696" providerId="ADAL" clId="{D17D36C6-B3E3-4C33-9B2D-4A3756FB7C05}" dt="2025-04-07T07:23:43.204" v="86" actId="20577"/>
          <ac:spMkLst>
            <pc:docMk/>
            <pc:sldMk cId="3744685361" sldId="1614"/>
            <ac:spMk id="3" creationId="{1D9917EE-766E-41CA-BBC8-8911A307E4DD}"/>
          </ac:spMkLst>
        </pc:spChg>
      </pc:sldChg>
      <pc:sldChg chg="modSp mod modCm">
        <pc:chgData name="Stoop-Coenen Petra" userId="bbea888c-6239-42c2-b46b-5eef11df4696" providerId="ADAL" clId="{D17D36C6-B3E3-4C33-9B2D-4A3756FB7C05}" dt="2025-04-07T07:23:15.315" v="80" actId="6549"/>
        <pc:sldMkLst>
          <pc:docMk/>
          <pc:sldMk cId="4090709210" sldId="1618"/>
        </pc:sldMkLst>
        <pc:spChg chg="mod">
          <ac:chgData name="Stoop-Coenen Petra" userId="bbea888c-6239-42c2-b46b-5eef11df4696" providerId="ADAL" clId="{D17D36C6-B3E3-4C33-9B2D-4A3756FB7C05}" dt="2025-04-07T07:23:15.315" v="80" actId="6549"/>
          <ac:spMkLst>
            <pc:docMk/>
            <pc:sldMk cId="4090709210" sldId="1618"/>
            <ac:spMk id="3" creationId="{76161767-DE97-E565-0DE2-0541D4508523}"/>
          </ac:spMkLst>
        </pc:spChg>
        <pc:extLst>
          <p:ext xmlns:p="http://schemas.openxmlformats.org/presentationml/2006/main" uri="{D6D511B9-2390-475A-947B-AFAB55BFBCF1}">
            <pc226:cmChg xmlns:pc226="http://schemas.microsoft.com/office/powerpoint/2022/06/main/command" chg="mod">
              <pc226:chgData name="Stoop-Coenen Petra" userId="bbea888c-6239-42c2-b46b-5eef11df4696" providerId="ADAL" clId="{D17D36C6-B3E3-4C33-9B2D-4A3756FB7C05}" dt="2025-04-07T07:23:15.315" v="80" actId="6549"/>
              <pc2:cmMkLst xmlns:pc2="http://schemas.microsoft.com/office/powerpoint/2019/9/main/command">
                <pc:docMk/>
                <pc:sldMk cId="4090709210" sldId="1618"/>
                <pc2:cmMk id="{E14331C6-889C-483B-A483-8F17DAC4B0D2}"/>
              </pc2:cmMkLst>
            </pc226:cmChg>
          </p:ext>
        </pc:extLst>
      </pc:sldChg>
    </pc:docChg>
  </pc:docChgLst>
  <pc:docChgLst>
    <pc:chgData name="Stoop-Coenen Petra" userId="bbea888c-6239-42c2-b46b-5eef11df4696" providerId="ADAL" clId="{B989ABAD-5568-49E5-ABFD-70FCFC84F089}"/>
    <pc:docChg chg="custSel addSld delSld modSld sldOrd">
      <pc:chgData name="Stoop-Coenen Petra" userId="bbea888c-6239-42c2-b46b-5eef11df4696" providerId="ADAL" clId="{B989ABAD-5568-49E5-ABFD-70FCFC84F089}" dt="2025-03-24T08:45:22.038" v="541" actId="20577"/>
      <pc:docMkLst>
        <pc:docMk/>
      </pc:docMkLst>
      <pc:sldChg chg="modSp mod">
        <pc:chgData name="Stoop-Coenen Petra" userId="bbea888c-6239-42c2-b46b-5eef11df4696" providerId="ADAL" clId="{B989ABAD-5568-49E5-ABFD-70FCFC84F089}" dt="2025-03-24T08:45:22.038" v="541" actId="20577"/>
        <pc:sldMkLst>
          <pc:docMk/>
          <pc:sldMk cId="874450652" sldId="278"/>
        </pc:sldMkLst>
        <pc:spChg chg="mod">
          <ac:chgData name="Stoop-Coenen Petra" userId="bbea888c-6239-42c2-b46b-5eef11df4696" providerId="ADAL" clId="{B989ABAD-5568-49E5-ABFD-70FCFC84F089}" dt="2025-03-24T08:45:22.038" v="541" actId="20577"/>
          <ac:spMkLst>
            <pc:docMk/>
            <pc:sldMk cId="874450652" sldId="278"/>
            <ac:spMk id="2" creationId="{3E5B969D-5AB9-644B-AC20-3BBE5DD31BEB}"/>
          </ac:spMkLst>
        </pc:spChg>
      </pc:sldChg>
      <pc:sldChg chg="modSp mod">
        <pc:chgData name="Stoop-Coenen Petra" userId="bbea888c-6239-42c2-b46b-5eef11df4696" providerId="ADAL" clId="{B989ABAD-5568-49E5-ABFD-70FCFC84F089}" dt="2025-03-24T08:17:12.309" v="495" actId="255"/>
        <pc:sldMkLst>
          <pc:docMk/>
          <pc:sldMk cId="846786949" sldId="1574"/>
        </pc:sldMkLst>
        <pc:spChg chg="mod">
          <ac:chgData name="Stoop-Coenen Petra" userId="bbea888c-6239-42c2-b46b-5eef11df4696" providerId="ADAL" clId="{B989ABAD-5568-49E5-ABFD-70FCFC84F089}" dt="2025-03-24T08:17:12.309" v="495" actId="255"/>
          <ac:spMkLst>
            <pc:docMk/>
            <pc:sldMk cId="846786949" sldId="1574"/>
            <ac:spMk id="4" creationId="{6B1FF0B7-B1AB-40C9-92FF-8939EDB18A3B}"/>
          </ac:spMkLst>
        </pc:spChg>
      </pc:sldChg>
      <pc:sldChg chg="modSp mod">
        <pc:chgData name="Stoop-Coenen Petra" userId="bbea888c-6239-42c2-b46b-5eef11df4696" providerId="ADAL" clId="{B989ABAD-5568-49E5-ABFD-70FCFC84F089}" dt="2025-03-24T07:49:11.884" v="97" actId="5793"/>
        <pc:sldMkLst>
          <pc:docMk/>
          <pc:sldMk cId="2709593498" sldId="1610"/>
        </pc:sldMkLst>
        <pc:spChg chg="mod">
          <ac:chgData name="Stoop-Coenen Petra" userId="bbea888c-6239-42c2-b46b-5eef11df4696" providerId="ADAL" clId="{B989ABAD-5568-49E5-ABFD-70FCFC84F089}" dt="2025-03-24T07:43:19.518" v="85" actId="20577"/>
          <ac:spMkLst>
            <pc:docMk/>
            <pc:sldMk cId="2709593498" sldId="1610"/>
            <ac:spMk id="2" creationId="{E7EF05DF-359E-4886-B32C-F68DE62D54F6}"/>
          </ac:spMkLst>
        </pc:spChg>
        <pc:spChg chg="mod">
          <ac:chgData name="Stoop-Coenen Petra" userId="bbea888c-6239-42c2-b46b-5eef11df4696" providerId="ADAL" clId="{B989ABAD-5568-49E5-ABFD-70FCFC84F089}" dt="2025-03-24T07:49:11.884" v="97" actId="5793"/>
          <ac:spMkLst>
            <pc:docMk/>
            <pc:sldMk cId="2709593498" sldId="1610"/>
            <ac:spMk id="4" creationId="{D5E3A17D-CBF4-43E6-BC08-012CD71E65D6}"/>
          </ac:spMkLst>
        </pc:spChg>
      </pc:sldChg>
      <pc:sldChg chg="modSp mod ord">
        <pc:chgData name="Stoop-Coenen Petra" userId="bbea888c-6239-42c2-b46b-5eef11df4696" providerId="ADAL" clId="{B989ABAD-5568-49E5-ABFD-70FCFC84F089}" dt="2025-03-24T07:53:36.347" v="224"/>
        <pc:sldMkLst>
          <pc:docMk/>
          <pc:sldMk cId="731135547" sldId="1611"/>
        </pc:sldMkLst>
        <pc:spChg chg="mod">
          <ac:chgData name="Stoop-Coenen Petra" userId="bbea888c-6239-42c2-b46b-5eef11df4696" providerId="ADAL" clId="{B989ABAD-5568-49E5-ABFD-70FCFC84F089}" dt="2025-03-24T07:50:31.119" v="167" actId="20577"/>
          <ac:spMkLst>
            <pc:docMk/>
            <pc:sldMk cId="731135547" sldId="1611"/>
            <ac:spMk id="2" creationId="{CB9B7324-2E98-468E-B34C-042DB4467EF9}"/>
          </ac:spMkLst>
        </pc:spChg>
        <pc:spChg chg="mod">
          <ac:chgData name="Stoop-Coenen Petra" userId="bbea888c-6239-42c2-b46b-5eef11df4696" providerId="ADAL" clId="{B989ABAD-5568-49E5-ABFD-70FCFC84F089}" dt="2025-03-24T07:50:03.102" v="141" actId="6549"/>
          <ac:spMkLst>
            <pc:docMk/>
            <pc:sldMk cId="731135547" sldId="1611"/>
            <ac:spMk id="3" creationId="{C0E8B8E7-4BD7-456A-930D-1F9CFE79B520}"/>
          </ac:spMkLst>
        </pc:spChg>
      </pc:sldChg>
      <pc:sldChg chg="modSp mod ord">
        <pc:chgData name="Stoop-Coenen Petra" userId="bbea888c-6239-42c2-b46b-5eef11df4696" providerId="ADAL" clId="{B989ABAD-5568-49E5-ABFD-70FCFC84F089}" dt="2025-03-24T07:53:33.700" v="222"/>
        <pc:sldMkLst>
          <pc:docMk/>
          <pc:sldMk cId="693500443" sldId="1612"/>
        </pc:sldMkLst>
        <pc:spChg chg="mod">
          <ac:chgData name="Stoop-Coenen Petra" userId="bbea888c-6239-42c2-b46b-5eef11df4696" providerId="ADAL" clId="{B989ABAD-5568-49E5-ABFD-70FCFC84F089}" dt="2025-03-24T07:52:41.918" v="207" actId="20577"/>
          <ac:spMkLst>
            <pc:docMk/>
            <pc:sldMk cId="693500443" sldId="1612"/>
            <ac:spMk id="2" creationId="{382205B5-3A75-4AC2-AD25-D96B63AC1216}"/>
          </ac:spMkLst>
        </pc:spChg>
        <pc:spChg chg="mod">
          <ac:chgData name="Stoop-Coenen Petra" userId="bbea888c-6239-42c2-b46b-5eef11df4696" providerId="ADAL" clId="{B989ABAD-5568-49E5-ABFD-70FCFC84F089}" dt="2025-03-24T07:53:04.556" v="220" actId="20577"/>
          <ac:spMkLst>
            <pc:docMk/>
            <pc:sldMk cId="693500443" sldId="1612"/>
            <ac:spMk id="3" creationId="{04B784CC-F48B-46BC-905A-8E65210C50E8}"/>
          </ac:spMkLst>
        </pc:spChg>
      </pc:sldChg>
      <pc:sldChg chg="modSp mod ord">
        <pc:chgData name="Stoop-Coenen Petra" userId="bbea888c-6239-42c2-b46b-5eef11df4696" providerId="ADAL" clId="{B989ABAD-5568-49E5-ABFD-70FCFC84F089}" dt="2025-03-24T08:02:11.403" v="304" actId="20577"/>
        <pc:sldMkLst>
          <pc:docMk/>
          <pc:sldMk cId="1276112246" sldId="1613"/>
        </pc:sldMkLst>
        <pc:spChg chg="mod">
          <ac:chgData name="Stoop-Coenen Petra" userId="bbea888c-6239-42c2-b46b-5eef11df4696" providerId="ADAL" clId="{B989ABAD-5568-49E5-ABFD-70FCFC84F089}" dt="2025-03-24T08:02:11.403" v="304" actId="20577"/>
          <ac:spMkLst>
            <pc:docMk/>
            <pc:sldMk cId="1276112246" sldId="1613"/>
            <ac:spMk id="3" creationId="{3E958222-2340-41AD-A6E3-9C83C8C86BB3}"/>
          </ac:spMkLst>
        </pc:spChg>
      </pc:sldChg>
      <pc:sldChg chg="modSp mod ord">
        <pc:chgData name="Stoop-Coenen Petra" userId="bbea888c-6239-42c2-b46b-5eef11df4696" providerId="ADAL" clId="{B989ABAD-5568-49E5-ABFD-70FCFC84F089}" dt="2025-03-24T08:11:14.968" v="426" actId="20577"/>
        <pc:sldMkLst>
          <pc:docMk/>
          <pc:sldMk cId="3744685361" sldId="1614"/>
        </pc:sldMkLst>
        <pc:spChg chg="mod">
          <ac:chgData name="Stoop-Coenen Petra" userId="bbea888c-6239-42c2-b46b-5eef11df4696" providerId="ADAL" clId="{B989ABAD-5568-49E5-ABFD-70FCFC84F089}" dt="2025-03-24T08:11:14.968" v="426" actId="20577"/>
          <ac:spMkLst>
            <pc:docMk/>
            <pc:sldMk cId="3744685361" sldId="1614"/>
            <ac:spMk id="3" creationId="{1D9917EE-766E-41CA-BBC8-8911A307E4DD}"/>
          </ac:spMkLst>
        </pc:spChg>
      </pc:sldChg>
      <pc:sldChg chg="modSp mod ord">
        <pc:chgData name="Stoop-Coenen Petra" userId="bbea888c-6239-42c2-b46b-5eef11df4696" providerId="ADAL" clId="{B989ABAD-5568-49E5-ABFD-70FCFC84F089}" dt="2025-03-24T07:57:22.867" v="298" actId="5793"/>
        <pc:sldMkLst>
          <pc:docMk/>
          <pc:sldMk cId="661456753" sldId="1615"/>
        </pc:sldMkLst>
        <pc:spChg chg="mod">
          <ac:chgData name="Stoop-Coenen Petra" userId="bbea888c-6239-42c2-b46b-5eef11df4696" providerId="ADAL" clId="{B989ABAD-5568-49E5-ABFD-70FCFC84F089}" dt="2025-03-24T07:54:30.723" v="235" actId="20577"/>
          <ac:spMkLst>
            <pc:docMk/>
            <pc:sldMk cId="661456753" sldId="1615"/>
            <ac:spMk id="2" creationId="{71124843-916F-4060-ABF4-7EBD61F3D4FE}"/>
          </ac:spMkLst>
        </pc:spChg>
        <pc:spChg chg="mod">
          <ac:chgData name="Stoop-Coenen Petra" userId="bbea888c-6239-42c2-b46b-5eef11df4696" providerId="ADAL" clId="{B989ABAD-5568-49E5-ABFD-70FCFC84F089}" dt="2025-03-24T07:57:22.867" v="298" actId="5793"/>
          <ac:spMkLst>
            <pc:docMk/>
            <pc:sldMk cId="661456753" sldId="1615"/>
            <ac:spMk id="3" creationId="{0659DE3C-ABF5-4F6A-8FA6-06221AA9E5FE}"/>
          </ac:spMkLst>
        </pc:spChg>
      </pc:sldChg>
      <pc:sldChg chg="ord">
        <pc:chgData name="Stoop-Coenen Petra" userId="bbea888c-6239-42c2-b46b-5eef11df4696" providerId="ADAL" clId="{B989ABAD-5568-49E5-ABFD-70FCFC84F089}" dt="2025-03-24T08:02:28.471" v="306"/>
        <pc:sldMkLst>
          <pc:docMk/>
          <pc:sldMk cId="667897662" sldId="1616"/>
        </pc:sldMkLst>
      </pc:sldChg>
      <pc:sldChg chg="modSp mod">
        <pc:chgData name="Stoop-Coenen Petra" userId="bbea888c-6239-42c2-b46b-5eef11df4696" providerId="ADAL" clId="{B989ABAD-5568-49E5-ABFD-70FCFC84F089}" dt="2025-03-24T08:15:45.981" v="492" actId="20577"/>
        <pc:sldMkLst>
          <pc:docMk/>
          <pc:sldMk cId="2343764919" sldId="1617"/>
        </pc:sldMkLst>
        <pc:spChg chg="mod">
          <ac:chgData name="Stoop-Coenen Petra" userId="bbea888c-6239-42c2-b46b-5eef11df4696" providerId="ADAL" clId="{B989ABAD-5568-49E5-ABFD-70FCFC84F089}" dt="2025-03-24T08:15:45.981" v="492" actId="20577"/>
          <ac:spMkLst>
            <pc:docMk/>
            <pc:sldMk cId="2343764919" sldId="1617"/>
            <ac:spMk id="3" creationId="{81D7D0C9-C95A-4C13-B598-1E782496DAE2}"/>
          </ac:spMkLst>
        </pc:spChg>
      </pc:sldChg>
      <pc:sldChg chg="modSp add mod">
        <pc:chgData name="Stoop-Coenen Petra" userId="bbea888c-6239-42c2-b46b-5eef11df4696" providerId="ADAL" clId="{B989ABAD-5568-49E5-ABFD-70FCFC84F089}" dt="2025-03-24T08:05:34.713" v="379" actId="6549"/>
        <pc:sldMkLst>
          <pc:docMk/>
          <pc:sldMk cId="4090709210" sldId="1618"/>
        </pc:sldMkLst>
        <pc:spChg chg="mod">
          <ac:chgData name="Stoop-Coenen Petra" userId="bbea888c-6239-42c2-b46b-5eef11df4696" providerId="ADAL" clId="{B989ABAD-5568-49E5-ABFD-70FCFC84F089}" dt="2025-03-24T08:03:21.413" v="328" actId="20577"/>
          <ac:spMkLst>
            <pc:docMk/>
            <pc:sldMk cId="4090709210" sldId="1618"/>
            <ac:spMk id="2" creationId="{DB19D057-2B62-4AE7-3505-40562A0A5FA1}"/>
          </ac:spMkLst>
        </pc:spChg>
        <pc:spChg chg="mod">
          <ac:chgData name="Stoop-Coenen Petra" userId="bbea888c-6239-42c2-b46b-5eef11df4696" providerId="ADAL" clId="{B989ABAD-5568-49E5-ABFD-70FCFC84F089}" dt="2025-03-24T08:05:34.713" v="379" actId="6549"/>
          <ac:spMkLst>
            <pc:docMk/>
            <pc:sldMk cId="4090709210" sldId="1618"/>
            <ac:spMk id="3" creationId="{76161767-DE97-E565-0DE2-0541D4508523}"/>
          </ac:spMkLst>
        </pc:spChg>
      </pc:sldChg>
      <pc:sldChg chg="add del">
        <pc:chgData name="Stoop-Coenen Petra" userId="bbea888c-6239-42c2-b46b-5eef11df4696" providerId="ADAL" clId="{B989ABAD-5568-49E5-ABFD-70FCFC84F089}" dt="2025-03-24T08:21:25.861" v="534" actId="2696"/>
        <pc:sldMkLst>
          <pc:docMk/>
          <pc:sldMk cId="19916317" sldId="1619"/>
        </pc:sldMkLst>
      </pc:sldChg>
      <pc:sldChg chg="modSp add del mod">
        <pc:chgData name="Stoop-Coenen Petra" userId="bbea888c-6239-42c2-b46b-5eef11df4696" providerId="ADAL" clId="{B989ABAD-5568-49E5-ABFD-70FCFC84F089}" dt="2025-03-24T08:20:38.695" v="532" actId="2696"/>
        <pc:sldMkLst>
          <pc:docMk/>
          <pc:sldMk cId="495348359" sldId="1619"/>
        </pc:sldMkLst>
      </pc:sldChg>
    </pc:docChg>
  </pc:docChgLst>
  <pc:docChgLst>
    <pc:chgData name="Stoop-Coenen Petra" userId="bbea888c-6239-42c2-b46b-5eef11df4696" providerId="ADAL" clId="{442C38D3-27CB-455E-957F-8BD416D0CCFB}"/>
    <pc:docChg chg="modSld">
      <pc:chgData name="Stoop-Coenen Petra" userId="bbea888c-6239-42c2-b46b-5eef11df4696" providerId="ADAL" clId="{442C38D3-27CB-455E-957F-8BD416D0CCFB}" dt="2025-04-08T12:47:20.983" v="59" actId="113"/>
      <pc:docMkLst>
        <pc:docMk/>
      </pc:docMkLst>
      <pc:sldChg chg="modSp mod modCm">
        <pc:chgData name="Stoop-Coenen Petra" userId="bbea888c-6239-42c2-b46b-5eef11df4696" providerId="ADAL" clId="{442C38D3-27CB-455E-957F-8BD416D0CCFB}" dt="2025-04-08T12:47:20.983" v="59" actId="113"/>
        <pc:sldMkLst>
          <pc:docMk/>
          <pc:sldMk cId="2709593498" sldId="1610"/>
        </pc:sldMkLst>
        <pc:spChg chg="mod">
          <ac:chgData name="Stoop-Coenen Petra" userId="bbea888c-6239-42c2-b46b-5eef11df4696" providerId="ADAL" clId="{442C38D3-27CB-455E-957F-8BD416D0CCFB}" dt="2025-04-08T12:47:20.983" v="59" actId="113"/>
          <ac:spMkLst>
            <pc:docMk/>
            <pc:sldMk cId="2709593498" sldId="1610"/>
            <ac:spMk id="4" creationId="{D5E3A17D-CBF4-43E6-BC08-012CD71E65D6}"/>
          </ac:spMkLst>
        </pc:spChg>
        <pc:extLst>
          <p:ext xmlns:p="http://schemas.openxmlformats.org/presentationml/2006/main" uri="{D6D511B9-2390-475A-947B-AFAB55BFBCF1}">
            <pc226:cmChg xmlns:pc226="http://schemas.microsoft.com/office/powerpoint/2022/06/main/command" chg="mod">
              <pc226:chgData name="Stoop-Coenen Petra" userId="bbea888c-6239-42c2-b46b-5eef11df4696" providerId="ADAL" clId="{442C38D3-27CB-455E-957F-8BD416D0CCFB}" dt="2025-04-08T12:38:47.225" v="16" actId="20577"/>
              <pc2:cmMkLst xmlns:pc2="http://schemas.microsoft.com/office/powerpoint/2019/9/main/command">
                <pc:docMk/>
                <pc:sldMk cId="2709593498" sldId="1610"/>
                <pc2:cmMk id="{15F3D890-3D7C-470F-81DC-6EB97D520251}"/>
              </pc2:cmMkLst>
            </pc226:cmChg>
            <pc226:cmChg xmlns:pc226="http://schemas.microsoft.com/office/powerpoint/2022/06/main/command" chg="mod">
              <pc226:chgData name="Stoop-Coenen Petra" userId="bbea888c-6239-42c2-b46b-5eef11df4696" providerId="ADAL" clId="{442C38D3-27CB-455E-957F-8BD416D0CCFB}" dt="2025-04-08T12:38:47.225" v="16" actId="20577"/>
              <pc2:cmMkLst xmlns:pc2="http://schemas.microsoft.com/office/powerpoint/2019/9/main/command">
                <pc:docMk/>
                <pc:sldMk cId="2709593498" sldId="1610"/>
                <pc2:cmMk id="{CFA78EE0-BE03-4B32-A949-B3BEB4B8AAAC}"/>
              </pc2:cmMkLst>
            </pc226:cmChg>
          </p:ext>
        </pc:extLst>
      </pc:sldChg>
      <pc:sldChg chg="modSp mod">
        <pc:chgData name="Stoop-Coenen Petra" userId="bbea888c-6239-42c2-b46b-5eef11df4696" providerId="ADAL" clId="{442C38D3-27CB-455E-957F-8BD416D0CCFB}" dt="2025-04-08T12:43:53.214" v="38" actId="5793"/>
        <pc:sldMkLst>
          <pc:docMk/>
          <pc:sldMk cId="731135547" sldId="1611"/>
        </pc:sldMkLst>
        <pc:spChg chg="mod">
          <ac:chgData name="Stoop-Coenen Petra" userId="bbea888c-6239-42c2-b46b-5eef11df4696" providerId="ADAL" clId="{442C38D3-27CB-455E-957F-8BD416D0CCFB}" dt="2025-04-08T12:43:53.214" v="38" actId="5793"/>
          <ac:spMkLst>
            <pc:docMk/>
            <pc:sldMk cId="731135547" sldId="1611"/>
            <ac:spMk id="3" creationId="{C0E8B8E7-4BD7-456A-930D-1F9CFE79B520}"/>
          </ac:spMkLst>
        </pc:spChg>
      </pc:sldChg>
      <pc:sldChg chg="modSp mod">
        <pc:chgData name="Stoop-Coenen Petra" userId="bbea888c-6239-42c2-b46b-5eef11df4696" providerId="ADAL" clId="{442C38D3-27CB-455E-957F-8BD416D0CCFB}" dt="2025-04-08T12:39:19.805" v="17" actId="12"/>
        <pc:sldMkLst>
          <pc:docMk/>
          <pc:sldMk cId="693500443" sldId="1612"/>
        </pc:sldMkLst>
        <pc:spChg chg="mod">
          <ac:chgData name="Stoop-Coenen Petra" userId="bbea888c-6239-42c2-b46b-5eef11df4696" providerId="ADAL" clId="{442C38D3-27CB-455E-957F-8BD416D0CCFB}" dt="2025-04-08T12:39:19.805" v="17" actId="12"/>
          <ac:spMkLst>
            <pc:docMk/>
            <pc:sldMk cId="693500443" sldId="1612"/>
            <ac:spMk id="3" creationId="{04B784CC-F48B-46BC-905A-8E65210C50E8}"/>
          </ac:spMkLst>
        </pc:spChg>
      </pc:sldChg>
      <pc:sldChg chg="modSp mod">
        <pc:chgData name="Stoop-Coenen Petra" userId="bbea888c-6239-42c2-b46b-5eef11df4696" providerId="ADAL" clId="{442C38D3-27CB-455E-957F-8BD416D0CCFB}" dt="2025-04-08T12:40:10.867" v="19" actId="948"/>
        <pc:sldMkLst>
          <pc:docMk/>
          <pc:sldMk cId="1276112246" sldId="1613"/>
        </pc:sldMkLst>
        <pc:spChg chg="mod">
          <ac:chgData name="Stoop-Coenen Petra" userId="bbea888c-6239-42c2-b46b-5eef11df4696" providerId="ADAL" clId="{442C38D3-27CB-455E-957F-8BD416D0CCFB}" dt="2025-04-08T12:40:10.867" v="19" actId="948"/>
          <ac:spMkLst>
            <pc:docMk/>
            <pc:sldMk cId="1276112246" sldId="1613"/>
            <ac:spMk id="3" creationId="{3E958222-2340-41AD-A6E3-9C83C8C86BB3}"/>
          </ac:spMkLst>
        </pc:spChg>
      </pc:sldChg>
      <pc:sldChg chg="modSp mod modCm">
        <pc:chgData name="Stoop-Coenen Petra" userId="bbea888c-6239-42c2-b46b-5eef11df4696" providerId="ADAL" clId="{442C38D3-27CB-455E-957F-8BD416D0CCFB}" dt="2025-04-08T12:45:26.105" v="49" actId="20577"/>
        <pc:sldMkLst>
          <pc:docMk/>
          <pc:sldMk cId="2343764919" sldId="1617"/>
        </pc:sldMkLst>
        <pc:spChg chg="mod">
          <ac:chgData name="Stoop-Coenen Petra" userId="bbea888c-6239-42c2-b46b-5eef11df4696" providerId="ADAL" clId="{442C38D3-27CB-455E-957F-8BD416D0CCFB}" dt="2025-04-08T12:45:26.105" v="49" actId="20577"/>
          <ac:spMkLst>
            <pc:docMk/>
            <pc:sldMk cId="2343764919" sldId="1617"/>
            <ac:spMk id="3" creationId="{81D7D0C9-C95A-4C13-B598-1E782496DAE2}"/>
          </ac:spMkLst>
        </pc:spChg>
        <pc:extLst>
          <p:ext xmlns:p="http://schemas.openxmlformats.org/presentationml/2006/main" uri="{D6D511B9-2390-475A-947B-AFAB55BFBCF1}">
            <pc226:cmChg xmlns:pc226="http://schemas.microsoft.com/office/powerpoint/2022/06/main/command" chg="mod">
              <pc226:chgData name="Stoop-Coenen Petra" userId="bbea888c-6239-42c2-b46b-5eef11df4696" providerId="ADAL" clId="{442C38D3-27CB-455E-957F-8BD416D0CCFB}" dt="2025-04-08T12:45:26.105" v="49" actId="20577"/>
              <pc2:cmMkLst xmlns:pc2="http://schemas.microsoft.com/office/powerpoint/2019/9/main/command">
                <pc:docMk/>
                <pc:sldMk cId="2343764919" sldId="1617"/>
                <pc2:cmMk id="{E43B23B7-A545-4A45-B5E4-FFA0DFD4CC2A}"/>
              </pc2:cmMkLst>
            </pc226:cmChg>
          </p:ext>
        </pc:extLst>
      </pc:sldChg>
      <pc:sldChg chg="modSp mod modCm">
        <pc:chgData name="Stoop-Coenen Petra" userId="bbea888c-6239-42c2-b46b-5eef11df4696" providerId="ADAL" clId="{442C38D3-27CB-455E-957F-8BD416D0CCFB}" dt="2025-04-08T12:44:31.419" v="40" actId="20577"/>
        <pc:sldMkLst>
          <pc:docMk/>
          <pc:sldMk cId="4090709210" sldId="1618"/>
        </pc:sldMkLst>
        <pc:spChg chg="mod">
          <ac:chgData name="Stoop-Coenen Petra" userId="bbea888c-6239-42c2-b46b-5eef11df4696" providerId="ADAL" clId="{442C38D3-27CB-455E-957F-8BD416D0CCFB}" dt="2025-04-08T12:44:31.419" v="40" actId="20577"/>
          <ac:spMkLst>
            <pc:docMk/>
            <pc:sldMk cId="4090709210" sldId="1618"/>
            <ac:spMk id="3" creationId="{76161767-DE97-E565-0DE2-0541D4508523}"/>
          </ac:spMkLst>
        </pc:spChg>
        <pc:extLst>
          <p:ext xmlns:p="http://schemas.openxmlformats.org/presentationml/2006/main" uri="{D6D511B9-2390-475A-947B-AFAB55BFBCF1}">
            <pc226:cmChg xmlns:pc226="http://schemas.microsoft.com/office/powerpoint/2022/06/main/command" chg="mod">
              <pc226:chgData name="Stoop-Coenen Petra" userId="bbea888c-6239-42c2-b46b-5eef11df4696" providerId="ADAL" clId="{442C38D3-27CB-455E-957F-8BD416D0CCFB}" dt="2025-04-08T12:42:14.528" v="34" actId="20577"/>
              <pc2:cmMkLst xmlns:pc2="http://schemas.microsoft.com/office/powerpoint/2019/9/main/command">
                <pc:docMk/>
                <pc:sldMk cId="4090709210" sldId="1618"/>
                <pc2:cmMk id="{E14331C6-889C-483B-A483-8F17DAC4B0D2}"/>
              </pc2:cmMkLst>
            </pc226:cmChg>
          </p:ext>
        </pc:extLst>
      </pc:sldChg>
    </pc:docChg>
  </pc:docChgLst>
  <pc:docChgLst>
    <pc:chgData name="Stoop-Coenen Petra" userId="bbea888c-6239-42c2-b46b-5eef11df4696" providerId="ADAL" clId="{C6AC66F6-290B-4357-AAD6-E98F3C70AA5A}"/>
    <pc:docChg chg="undo custSel modSld">
      <pc:chgData name="Stoop-Coenen Petra" userId="bbea888c-6239-42c2-b46b-5eef11df4696" providerId="ADAL" clId="{C6AC66F6-290B-4357-AAD6-E98F3C70AA5A}" dt="2025-04-03T09:44:41.849" v="941" actId="12"/>
      <pc:docMkLst>
        <pc:docMk/>
      </pc:docMkLst>
      <pc:sldChg chg="modSp mod">
        <pc:chgData name="Stoop-Coenen Petra" userId="bbea888c-6239-42c2-b46b-5eef11df4696" providerId="ADAL" clId="{C6AC66F6-290B-4357-AAD6-E98F3C70AA5A}" dt="2025-04-03T09:27:50.175" v="812" actId="255"/>
        <pc:sldMkLst>
          <pc:docMk/>
          <pc:sldMk cId="846786949" sldId="1574"/>
        </pc:sldMkLst>
        <pc:spChg chg="mod">
          <ac:chgData name="Stoop-Coenen Petra" userId="bbea888c-6239-42c2-b46b-5eef11df4696" providerId="ADAL" clId="{C6AC66F6-290B-4357-AAD6-E98F3C70AA5A}" dt="2025-04-03T09:27:50.175" v="812" actId="255"/>
          <ac:spMkLst>
            <pc:docMk/>
            <pc:sldMk cId="846786949" sldId="1574"/>
            <ac:spMk id="4" creationId="{6B1FF0B7-B1AB-40C9-92FF-8939EDB18A3B}"/>
          </ac:spMkLst>
        </pc:spChg>
      </pc:sldChg>
      <pc:sldChg chg="modSp mod modCm">
        <pc:chgData name="Stoop-Coenen Petra" userId="bbea888c-6239-42c2-b46b-5eef11df4696" providerId="ADAL" clId="{C6AC66F6-290B-4357-AAD6-E98F3C70AA5A}" dt="2025-04-03T09:44:41.849" v="941" actId="12"/>
        <pc:sldMkLst>
          <pc:docMk/>
          <pc:sldMk cId="2709593498" sldId="1610"/>
        </pc:sldMkLst>
        <pc:spChg chg="mod">
          <ac:chgData name="Stoop-Coenen Petra" userId="bbea888c-6239-42c2-b46b-5eef11df4696" providerId="ADAL" clId="{C6AC66F6-290B-4357-AAD6-E98F3C70AA5A}" dt="2025-04-03T09:44:41.849" v="941" actId="12"/>
          <ac:spMkLst>
            <pc:docMk/>
            <pc:sldMk cId="2709593498" sldId="1610"/>
            <ac:spMk id="4" creationId="{D5E3A17D-CBF4-43E6-BC08-012CD71E65D6}"/>
          </ac:spMkLst>
        </pc:spChg>
        <pc:extLst>
          <p:ext xmlns:p="http://schemas.openxmlformats.org/presentationml/2006/main" uri="{D6D511B9-2390-475A-947B-AFAB55BFBCF1}">
            <pc226:cmChg xmlns:pc226="http://schemas.microsoft.com/office/powerpoint/2022/06/main/command" chg="mod">
              <pc226:chgData name="Stoop-Coenen Petra" userId="bbea888c-6239-42c2-b46b-5eef11df4696" providerId="ADAL" clId="{C6AC66F6-290B-4357-AAD6-E98F3C70AA5A}" dt="2025-04-03T09:42:31.558" v="936" actId="20577"/>
              <pc2:cmMkLst xmlns:pc2="http://schemas.microsoft.com/office/powerpoint/2019/9/main/command">
                <pc:docMk/>
                <pc:sldMk cId="2709593498" sldId="1610"/>
                <pc2:cmMk id="{15F3D890-3D7C-470F-81DC-6EB97D520251}"/>
              </pc2:cmMkLst>
            </pc226:cmChg>
            <pc226:cmChg xmlns:pc226="http://schemas.microsoft.com/office/powerpoint/2022/06/main/command" chg="mod">
              <pc226:chgData name="Stoop-Coenen Petra" userId="bbea888c-6239-42c2-b46b-5eef11df4696" providerId="ADAL" clId="{C6AC66F6-290B-4357-AAD6-E98F3C70AA5A}" dt="2025-04-03T09:42:31.558" v="936" actId="20577"/>
              <pc2:cmMkLst xmlns:pc2="http://schemas.microsoft.com/office/powerpoint/2019/9/main/command">
                <pc:docMk/>
                <pc:sldMk cId="2709593498" sldId="1610"/>
                <pc2:cmMk id="{CFA78EE0-BE03-4B32-A949-B3BEB4B8AAAC}"/>
              </pc2:cmMkLst>
            </pc226:cmChg>
          </p:ext>
        </pc:extLst>
      </pc:sldChg>
      <pc:sldChg chg="modSp mod">
        <pc:chgData name="Stoop-Coenen Petra" userId="bbea888c-6239-42c2-b46b-5eef11df4696" providerId="ADAL" clId="{C6AC66F6-290B-4357-AAD6-E98F3C70AA5A}" dt="2025-04-03T08:54:50.050" v="0" actId="2711"/>
        <pc:sldMkLst>
          <pc:docMk/>
          <pc:sldMk cId="731135547" sldId="1611"/>
        </pc:sldMkLst>
        <pc:spChg chg="mod">
          <ac:chgData name="Stoop-Coenen Petra" userId="bbea888c-6239-42c2-b46b-5eef11df4696" providerId="ADAL" clId="{C6AC66F6-290B-4357-AAD6-E98F3C70AA5A}" dt="2025-04-03T08:54:50.050" v="0" actId="2711"/>
          <ac:spMkLst>
            <pc:docMk/>
            <pc:sldMk cId="731135547" sldId="1611"/>
            <ac:spMk id="3" creationId="{C0E8B8E7-4BD7-456A-930D-1F9CFE79B520}"/>
          </ac:spMkLst>
        </pc:spChg>
      </pc:sldChg>
      <pc:sldChg chg="modSp mod">
        <pc:chgData name="Stoop-Coenen Petra" userId="bbea888c-6239-42c2-b46b-5eef11df4696" providerId="ADAL" clId="{C6AC66F6-290B-4357-AAD6-E98F3C70AA5A}" dt="2025-04-03T09:28:24.413" v="814" actId="2711"/>
        <pc:sldMkLst>
          <pc:docMk/>
          <pc:sldMk cId="693500443" sldId="1612"/>
        </pc:sldMkLst>
        <pc:spChg chg="mod">
          <ac:chgData name="Stoop-Coenen Petra" userId="bbea888c-6239-42c2-b46b-5eef11df4696" providerId="ADAL" clId="{C6AC66F6-290B-4357-AAD6-E98F3C70AA5A}" dt="2025-04-03T09:28:24.413" v="814" actId="2711"/>
          <ac:spMkLst>
            <pc:docMk/>
            <pc:sldMk cId="693500443" sldId="1612"/>
            <ac:spMk id="3" creationId="{04B784CC-F48B-46BC-905A-8E65210C50E8}"/>
          </ac:spMkLst>
        </pc:spChg>
      </pc:sldChg>
      <pc:sldChg chg="modSp mod">
        <pc:chgData name="Stoop-Coenen Petra" userId="bbea888c-6239-42c2-b46b-5eef11df4696" providerId="ADAL" clId="{C6AC66F6-290B-4357-AAD6-E98F3C70AA5A}" dt="2025-04-03T09:31:07.478" v="830" actId="2711"/>
        <pc:sldMkLst>
          <pc:docMk/>
          <pc:sldMk cId="1276112246" sldId="1613"/>
        </pc:sldMkLst>
        <pc:spChg chg="mod">
          <ac:chgData name="Stoop-Coenen Petra" userId="bbea888c-6239-42c2-b46b-5eef11df4696" providerId="ADAL" clId="{C6AC66F6-290B-4357-AAD6-E98F3C70AA5A}" dt="2025-04-03T09:31:07.478" v="830" actId="2711"/>
          <ac:spMkLst>
            <pc:docMk/>
            <pc:sldMk cId="1276112246" sldId="1613"/>
            <ac:spMk id="3" creationId="{3E958222-2340-41AD-A6E3-9C83C8C86BB3}"/>
          </ac:spMkLst>
        </pc:spChg>
      </pc:sldChg>
      <pc:sldChg chg="modSp mod">
        <pc:chgData name="Stoop-Coenen Petra" userId="bbea888c-6239-42c2-b46b-5eef11df4696" providerId="ADAL" clId="{C6AC66F6-290B-4357-AAD6-E98F3C70AA5A}" dt="2025-04-03T09:33:27.931" v="838" actId="2711"/>
        <pc:sldMkLst>
          <pc:docMk/>
          <pc:sldMk cId="3744685361" sldId="1614"/>
        </pc:sldMkLst>
        <pc:spChg chg="mod">
          <ac:chgData name="Stoop-Coenen Petra" userId="bbea888c-6239-42c2-b46b-5eef11df4696" providerId="ADAL" clId="{C6AC66F6-290B-4357-AAD6-E98F3C70AA5A}" dt="2025-04-03T09:33:27.931" v="838" actId="2711"/>
          <ac:spMkLst>
            <pc:docMk/>
            <pc:sldMk cId="3744685361" sldId="1614"/>
            <ac:spMk id="3" creationId="{1D9917EE-766E-41CA-BBC8-8911A307E4DD}"/>
          </ac:spMkLst>
        </pc:spChg>
      </pc:sldChg>
      <pc:sldChg chg="modSp mod">
        <pc:chgData name="Stoop-Coenen Petra" userId="bbea888c-6239-42c2-b46b-5eef11df4696" providerId="ADAL" clId="{C6AC66F6-290B-4357-AAD6-E98F3C70AA5A}" dt="2025-04-03T09:29:02.987" v="829" actId="2711"/>
        <pc:sldMkLst>
          <pc:docMk/>
          <pc:sldMk cId="661456753" sldId="1615"/>
        </pc:sldMkLst>
        <pc:spChg chg="mod">
          <ac:chgData name="Stoop-Coenen Petra" userId="bbea888c-6239-42c2-b46b-5eef11df4696" providerId="ADAL" clId="{C6AC66F6-290B-4357-AAD6-E98F3C70AA5A}" dt="2025-04-03T09:29:02.987" v="829" actId="2711"/>
          <ac:spMkLst>
            <pc:docMk/>
            <pc:sldMk cId="661456753" sldId="1615"/>
            <ac:spMk id="3" creationId="{0659DE3C-ABF5-4F6A-8FA6-06221AA9E5FE}"/>
          </ac:spMkLst>
        </pc:spChg>
      </pc:sldChg>
      <pc:sldChg chg="modSp mod">
        <pc:chgData name="Stoop-Coenen Petra" userId="bbea888c-6239-42c2-b46b-5eef11df4696" providerId="ADAL" clId="{C6AC66F6-290B-4357-AAD6-E98F3C70AA5A}" dt="2025-04-03T09:31:31.232" v="836" actId="20577"/>
        <pc:sldMkLst>
          <pc:docMk/>
          <pc:sldMk cId="667897662" sldId="1616"/>
        </pc:sldMkLst>
        <pc:spChg chg="mod">
          <ac:chgData name="Stoop-Coenen Petra" userId="bbea888c-6239-42c2-b46b-5eef11df4696" providerId="ADAL" clId="{C6AC66F6-290B-4357-AAD6-E98F3C70AA5A}" dt="2025-04-03T09:31:31.232" v="836" actId="20577"/>
          <ac:spMkLst>
            <pc:docMk/>
            <pc:sldMk cId="667897662" sldId="1616"/>
            <ac:spMk id="3" creationId="{FC241193-79AD-4A65-88C7-BE4907B901C1}"/>
          </ac:spMkLst>
        </pc:spChg>
      </pc:sldChg>
      <pc:sldChg chg="modSp mod modCm">
        <pc:chgData name="Stoop-Coenen Petra" userId="bbea888c-6239-42c2-b46b-5eef11df4696" providerId="ADAL" clId="{C6AC66F6-290B-4357-AAD6-E98F3C70AA5A}" dt="2025-04-03T09:34:12.325" v="851" actId="20577"/>
        <pc:sldMkLst>
          <pc:docMk/>
          <pc:sldMk cId="2343764919" sldId="1617"/>
        </pc:sldMkLst>
        <pc:spChg chg="mod">
          <ac:chgData name="Stoop-Coenen Petra" userId="bbea888c-6239-42c2-b46b-5eef11df4696" providerId="ADAL" clId="{C6AC66F6-290B-4357-AAD6-E98F3C70AA5A}" dt="2025-04-03T09:34:12.325" v="851" actId="20577"/>
          <ac:spMkLst>
            <pc:docMk/>
            <pc:sldMk cId="2343764919" sldId="1617"/>
            <ac:spMk id="3" creationId="{81D7D0C9-C95A-4C13-B598-1E782496DAE2}"/>
          </ac:spMkLst>
        </pc:spChg>
        <pc:extLst>
          <p:ext xmlns:p="http://schemas.openxmlformats.org/presentationml/2006/main" uri="{D6D511B9-2390-475A-947B-AFAB55BFBCF1}">
            <pc226:cmChg xmlns:pc226="http://schemas.microsoft.com/office/powerpoint/2022/06/main/command" chg="mod">
              <pc226:chgData name="Stoop-Coenen Petra" userId="bbea888c-6239-42c2-b46b-5eef11df4696" providerId="ADAL" clId="{C6AC66F6-290B-4357-AAD6-E98F3C70AA5A}" dt="2025-04-03T09:34:12.325" v="851" actId="20577"/>
              <pc2:cmMkLst xmlns:pc2="http://schemas.microsoft.com/office/powerpoint/2019/9/main/command">
                <pc:docMk/>
                <pc:sldMk cId="2343764919" sldId="1617"/>
                <pc2:cmMk id="{E43B23B7-A545-4A45-B5E4-FFA0DFD4CC2A}"/>
              </pc2:cmMkLst>
            </pc226:cmChg>
          </p:ext>
        </pc:extLst>
      </pc:sldChg>
      <pc:sldChg chg="modSp mod modCm">
        <pc:chgData name="Stoop-Coenen Petra" userId="bbea888c-6239-42c2-b46b-5eef11df4696" providerId="ADAL" clId="{C6AC66F6-290B-4357-AAD6-E98F3C70AA5A}" dt="2025-04-03T09:26:49.723" v="798" actId="207"/>
        <pc:sldMkLst>
          <pc:docMk/>
          <pc:sldMk cId="4090709210" sldId="1618"/>
        </pc:sldMkLst>
        <pc:spChg chg="mod">
          <ac:chgData name="Stoop-Coenen Petra" userId="bbea888c-6239-42c2-b46b-5eef11df4696" providerId="ADAL" clId="{C6AC66F6-290B-4357-AAD6-E98F3C70AA5A}" dt="2025-04-03T09:26:49.723" v="798" actId="207"/>
          <ac:spMkLst>
            <pc:docMk/>
            <pc:sldMk cId="4090709210" sldId="1618"/>
            <ac:spMk id="3" creationId="{76161767-DE97-E565-0DE2-0541D4508523}"/>
          </ac:spMkLst>
        </pc:spChg>
        <pc:extLst>
          <p:ext xmlns:p="http://schemas.openxmlformats.org/presentationml/2006/main" uri="{D6D511B9-2390-475A-947B-AFAB55BFBCF1}">
            <pc226:cmChg xmlns:pc226="http://schemas.microsoft.com/office/powerpoint/2022/06/main/command" chg="mod">
              <pc226:chgData name="Stoop-Coenen Petra" userId="bbea888c-6239-42c2-b46b-5eef11df4696" providerId="ADAL" clId="{C6AC66F6-290B-4357-AAD6-E98F3C70AA5A}" dt="2025-04-03T09:26:33.656" v="795"/>
              <pc2:cmMkLst xmlns:pc2="http://schemas.microsoft.com/office/powerpoint/2019/9/main/command">
                <pc:docMk/>
                <pc:sldMk cId="4090709210" sldId="1618"/>
                <pc2:cmMk id="{E14331C6-889C-483B-A483-8F17DAC4B0D2}"/>
              </pc2:cmMkLst>
            </pc226:cmChg>
          </p:ext>
        </pc:extLst>
      </pc:sldChg>
    </pc:docChg>
  </pc:docChgLst>
  <pc:docChgLst>
    <pc:chgData name="Stoop-Coenen Petra" userId="bbea888c-6239-42c2-b46b-5eef11df4696" providerId="ADAL" clId="{EA2323C2-EB3D-475A-820F-FA1957C3D562}"/>
    <pc:docChg chg="modSld">
      <pc:chgData name="Stoop-Coenen Petra" userId="bbea888c-6239-42c2-b46b-5eef11df4696" providerId="ADAL" clId="{EA2323C2-EB3D-475A-820F-FA1957C3D562}" dt="2025-03-24T15:02:39.391" v="8" actId="20577"/>
      <pc:docMkLst>
        <pc:docMk/>
      </pc:docMkLst>
      <pc:sldChg chg="modSp mod">
        <pc:chgData name="Stoop-Coenen Petra" userId="bbea888c-6239-42c2-b46b-5eef11df4696" providerId="ADAL" clId="{EA2323C2-EB3D-475A-820F-FA1957C3D562}" dt="2025-03-24T15:02:25.909" v="1" actId="20577"/>
        <pc:sldMkLst>
          <pc:docMk/>
          <pc:sldMk cId="874450652" sldId="278"/>
        </pc:sldMkLst>
        <pc:spChg chg="mod">
          <ac:chgData name="Stoop-Coenen Petra" userId="bbea888c-6239-42c2-b46b-5eef11df4696" providerId="ADAL" clId="{EA2323C2-EB3D-475A-820F-FA1957C3D562}" dt="2025-03-24T15:02:25.909" v="1" actId="20577"/>
          <ac:spMkLst>
            <pc:docMk/>
            <pc:sldMk cId="874450652" sldId="278"/>
            <ac:spMk id="2" creationId="{3E5B969D-5AB9-644B-AC20-3BBE5DD31BEB}"/>
          </ac:spMkLst>
        </pc:spChg>
      </pc:sldChg>
      <pc:sldChg chg="modSp mod">
        <pc:chgData name="Stoop-Coenen Petra" userId="bbea888c-6239-42c2-b46b-5eef11df4696" providerId="ADAL" clId="{EA2323C2-EB3D-475A-820F-FA1957C3D562}" dt="2025-03-24T15:02:39.391" v="8" actId="20577"/>
        <pc:sldMkLst>
          <pc:docMk/>
          <pc:sldMk cId="2656641072" sldId="1602"/>
        </pc:sldMkLst>
        <pc:spChg chg="mod">
          <ac:chgData name="Stoop-Coenen Petra" userId="bbea888c-6239-42c2-b46b-5eef11df4696" providerId="ADAL" clId="{EA2323C2-EB3D-475A-820F-FA1957C3D562}" dt="2025-03-24T15:02:39.391" v="8" actId="20577"/>
          <ac:spMkLst>
            <pc:docMk/>
            <pc:sldMk cId="2656641072" sldId="1602"/>
            <ac:spMk id="13" creationId="{E2C74E78-4BDB-45DC-850E-D2C31A66BEBE}"/>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53928725-75B7-074A-83F7-6A161C42A8B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a:extLst>
              <a:ext uri="{FF2B5EF4-FFF2-40B4-BE49-F238E27FC236}">
                <a16:creationId xmlns:a16="http://schemas.microsoft.com/office/drawing/2014/main" id="{1CC83B54-DED2-7B40-93F7-22FB4A94BF9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7BCE45D-FA55-F34B-A09A-750ECACF55BB}" type="datetimeFigureOut">
              <a:rPr lang="nl-NL" smtClean="0"/>
              <a:t>8-4-2025</a:t>
            </a:fld>
            <a:endParaRPr lang="nl-NL"/>
          </a:p>
        </p:txBody>
      </p:sp>
      <p:sp>
        <p:nvSpPr>
          <p:cNvPr id="4" name="Tijdelijke aanduiding voor voettekst 3">
            <a:extLst>
              <a:ext uri="{FF2B5EF4-FFF2-40B4-BE49-F238E27FC236}">
                <a16:creationId xmlns:a16="http://schemas.microsoft.com/office/drawing/2014/main" id="{639E688B-6EA1-F949-81A6-2F234AD804D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a:extLst>
              <a:ext uri="{FF2B5EF4-FFF2-40B4-BE49-F238E27FC236}">
                <a16:creationId xmlns:a16="http://schemas.microsoft.com/office/drawing/2014/main" id="{FC1735C4-BBD1-AB4F-820F-7021FA5CF09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9176A34-039C-444C-98A4-C71522A56848}" type="slidenum">
              <a:rPr lang="nl-NL" smtClean="0"/>
              <a:t>‹#›</a:t>
            </a:fld>
            <a:endParaRPr lang="nl-NL"/>
          </a:p>
        </p:txBody>
      </p:sp>
    </p:spTree>
    <p:extLst>
      <p:ext uri="{BB962C8B-B14F-4D97-AF65-F5344CB8AC3E}">
        <p14:creationId xmlns:p14="http://schemas.microsoft.com/office/powerpoint/2010/main" val="5549966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FADE0B-C5A7-AA4C-978F-BD01AC63FAD3}" type="datetimeFigureOut">
              <a:rPr lang="nl-NL" smtClean="0"/>
              <a:t>8-4-2025</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9E887B-744F-6B45-8283-47AAB621E46B}" type="slidenum">
              <a:rPr lang="nl-NL" smtClean="0"/>
              <a:t>‹#›</a:t>
            </a:fld>
            <a:endParaRPr lang="nl-NL"/>
          </a:p>
        </p:txBody>
      </p:sp>
    </p:spTree>
    <p:extLst>
      <p:ext uri="{BB962C8B-B14F-4D97-AF65-F5344CB8AC3E}">
        <p14:creationId xmlns:p14="http://schemas.microsoft.com/office/powerpoint/2010/main" val="14485404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379E887B-744F-6B45-8283-47AAB621E46B}" type="slidenum">
              <a:rPr lang="nl-NL" smtClean="0"/>
              <a:t>2</a:t>
            </a:fld>
            <a:endParaRPr lang="nl-NL"/>
          </a:p>
        </p:txBody>
      </p:sp>
    </p:spTree>
    <p:extLst>
      <p:ext uri="{BB962C8B-B14F-4D97-AF65-F5344CB8AC3E}">
        <p14:creationId xmlns:p14="http://schemas.microsoft.com/office/powerpoint/2010/main" val="32207509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379E887B-744F-6B45-8283-47AAB621E46B}" type="slidenum">
              <a:rPr lang="nl-NL" smtClean="0"/>
              <a:t>4</a:t>
            </a:fld>
            <a:endParaRPr lang="nl-NL"/>
          </a:p>
        </p:txBody>
      </p:sp>
    </p:spTree>
    <p:extLst>
      <p:ext uri="{BB962C8B-B14F-4D97-AF65-F5344CB8AC3E}">
        <p14:creationId xmlns:p14="http://schemas.microsoft.com/office/powerpoint/2010/main" val="36157634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379E887B-744F-6B45-8283-47AAB621E46B}" type="slidenum">
              <a:rPr lang="nl-NL" smtClean="0"/>
              <a:t>13</a:t>
            </a:fld>
            <a:endParaRPr lang="nl-NL"/>
          </a:p>
        </p:txBody>
      </p:sp>
    </p:spTree>
    <p:extLst>
      <p:ext uri="{BB962C8B-B14F-4D97-AF65-F5344CB8AC3E}">
        <p14:creationId xmlns:p14="http://schemas.microsoft.com/office/powerpoint/2010/main" val="37533011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dia">
    <p:spTree>
      <p:nvGrpSpPr>
        <p:cNvPr id="1" name=""/>
        <p:cNvGrpSpPr/>
        <p:nvPr/>
      </p:nvGrpSpPr>
      <p:grpSpPr>
        <a:xfrm>
          <a:off x="0" y="0"/>
          <a:ext cx="0" cy="0"/>
          <a:chOff x="0" y="0"/>
          <a:chExt cx="0" cy="0"/>
        </a:xfrm>
      </p:grpSpPr>
      <p:sp>
        <p:nvSpPr>
          <p:cNvPr id="17" name="Rechthoek 16">
            <a:extLst>
              <a:ext uri="{FF2B5EF4-FFF2-40B4-BE49-F238E27FC236}">
                <a16:creationId xmlns:a16="http://schemas.microsoft.com/office/drawing/2014/main" id="{E37ECF8D-F912-834F-8217-6DFB1C777F8B}"/>
              </a:ext>
            </a:extLst>
          </p:cNvPr>
          <p:cNvSpPr/>
          <p:nvPr userDrawn="1"/>
        </p:nvSpPr>
        <p:spPr>
          <a:xfrm>
            <a:off x="0" y="6375590"/>
            <a:ext cx="12192000" cy="482410"/>
          </a:xfrm>
          <a:prstGeom prst="rect">
            <a:avLst/>
          </a:prstGeom>
          <a:gradFill flip="none" rotWithShape="1">
            <a:gsLst>
              <a:gs pos="0">
                <a:schemeClr val="accent6"/>
              </a:gs>
              <a:gs pos="100000">
                <a:schemeClr val="tx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Rechthoek 10">
            <a:extLst>
              <a:ext uri="{FF2B5EF4-FFF2-40B4-BE49-F238E27FC236}">
                <a16:creationId xmlns:a16="http://schemas.microsoft.com/office/drawing/2014/main" id="{C8723BB9-3DFF-614A-849B-CE5F70D5F2D3}"/>
              </a:ext>
            </a:extLst>
          </p:cNvPr>
          <p:cNvSpPr/>
          <p:nvPr userDrawn="1"/>
        </p:nvSpPr>
        <p:spPr>
          <a:xfrm>
            <a:off x="0" y="0"/>
            <a:ext cx="12192000" cy="1989138"/>
          </a:xfrm>
          <a:prstGeom prst="rect">
            <a:avLst/>
          </a:prstGeom>
          <a:gradFill flip="none" rotWithShape="1">
            <a:gsLst>
              <a:gs pos="0">
                <a:schemeClr val="accent6"/>
              </a:gs>
              <a:gs pos="99000">
                <a:schemeClr val="tx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0" name="Afbeelding 9">
            <a:extLst>
              <a:ext uri="{FF2B5EF4-FFF2-40B4-BE49-F238E27FC236}">
                <a16:creationId xmlns:a16="http://schemas.microsoft.com/office/drawing/2014/main" id="{15F9ED4E-5ACD-CA49-BA73-256BD5EDE74B}"/>
              </a:ext>
            </a:extLst>
          </p:cNvPr>
          <p:cNvPicPr>
            <a:picLocks noChangeAspect="1"/>
          </p:cNvPicPr>
          <p:nvPr userDrawn="1"/>
        </p:nvPicPr>
        <p:blipFill>
          <a:blip r:embed="rId2"/>
          <a:stretch>
            <a:fillRect/>
          </a:stretch>
        </p:blipFill>
        <p:spPr>
          <a:xfrm>
            <a:off x="948787" y="1228793"/>
            <a:ext cx="4004691" cy="1522251"/>
          </a:xfrm>
          <a:prstGeom prst="rect">
            <a:avLst/>
          </a:prstGeom>
        </p:spPr>
      </p:pic>
      <p:sp>
        <p:nvSpPr>
          <p:cNvPr id="15" name="Titel 2">
            <a:extLst>
              <a:ext uri="{FF2B5EF4-FFF2-40B4-BE49-F238E27FC236}">
                <a16:creationId xmlns:a16="http://schemas.microsoft.com/office/drawing/2014/main" id="{1563FA07-89E2-464D-B1EC-AFA339F8B9F3}"/>
              </a:ext>
            </a:extLst>
          </p:cNvPr>
          <p:cNvSpPr>
            <a:spLocks noGrp="1"/>
          </p:cNvSpPr>
          <p:nvPr>
            <p:ph type="title"/>
          </p:nvPr>
        </p:nvSpPr>
        <p:spPr>
          <a:xfrm>
            <a:off x="1720443" y="3897923"/>
            <a:ext cx="9776232" cy="1043728"/>
          </a:xfrm>
          <a:prstGeom prst="rect">
            <a:avLst/>
          </a:prstGeom>
        </p:spPr>
        <p:txBody>
          <a:bodyPr lIns="0" tIns="0" rIns="0" bIns="0"/>
          <a:lstStyle>
            <a:lvl1pPr>
              <a:defRPr sz="3600">
                <a:solidFill>
                  <a:schemeClr val="tx2"/>
                </a:solidFill>
              </a:defRPr>
            </a:lvl1pPr>
          </a:lstStyle>
          <a:p>
            <a:r>
              <a:rPr lang="nl-NL"/>
              <a:t>Klik om stijl te bewerken</a:t>
            </a:r>
          </a:p>
        </p:txBody>
      </p:sp>
      <p:sp>
        <p:nvSpPr>
          <p:cNvPr id="16" name="Tijdelijke aanduiding voor tekst 4">
            <a:extLst>
              <a:ext uri="{FF2B5EF4-FFF2-40B4-BE49-F238E27FC236}">
                <a16:creationId xmlns:a16="http://schemas.microsoft.com/office/drawing/2014/main" id="{C870B5B7-F07A-724D-8D6D-ED720468A103}"/>
              </a:ext>
            </a:extLst>
          </p:cNvPr>
          <p:cNvSpPr>
            <a:spLocks noGrp="1"/>
          </p:cNvSpPr>
          <p:nvPr>
            <p:ph type="body" sz="quarter" idx="10" hasCustomPrompt="1"/>
          </p:nvPr>
        </p:nvSpPr>
        <p:spPr>
          <a:xfrm>
            <a:off x="1740105" y="5031581"/>
            <a:ext cx="9756570" cy="881857"/>
          </a:xfrm>
          <a:prstGeom prst="rect">
            <a:avLst/>
          </a:prstGeom>
        </p:spPr>
        <p:txBody>
          <a:bodyPr lIns="0" tIns="0" rIns="0" bIns="0"/>
          <a:lstStyle>
            <a:lvl1pPr marL="0" indent="0">
              <a:buNone/>
              <a:defRPr sz="1800" b="1">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nl-NL"/>
              <a:t>Ondertitel van deze rapportage</a:t>
            </a:r>
          </a:p>
        </p:txBody>
      </p:sp>
      <p:sp>
        <p:nvSpPr>
          <p:cNvPr id="18" name="Tijdelijke aanduiding voor voettekst 4">
            <a:extLst>
              <a:ext uri="{FF2B5EF4-FFF2-40B4-BE49-F238E27FC236}">
                <a16:creationId xmlns:a16="http://schemas.microsoft.com/office/drawing/2014/main" id="{4D923F69-B114-FF4C-B4C7-0C603033974A}"/>
              </a:ext>
            </a:extLst>
          </p:cNvPr>
          <p:cNvSpPr txBox="1">
            <a:spLocks/>
          </p:cNvSpPr>
          <p:nvPr userDrawn="1"/>
        </p:nvSpPr>
        <p:spPr>
          <a:xfrm>
            <a:off x="1740105" y="6369835"/>
            <a:ext cx="1434826" cy="488165"/>
          </a:xfrm>
          <a:prstGeom prst="rect">
            <a:avLst/>
          </a:prstGeom>
        </p:spPr>
        <p:txBody>
          <a:bodyPr vert="horz" lIns="0" tIns="0" rIns="0" bIns="0" rtlCol="0" anchor="ctr"/>
          <a:lstStyle>
            <a:defPPr>
              <a:defRPr lang="nl-NL"/>
            </a:defPPr>
            <a:lvl1pPr marL="0" algn="l" defTabSz="914400" rtl="0" eaLnBrk="1" latinLnBrk="0" hangingPunct="1">
              <a:defRPr sz="11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A3ED525-48B1-4756-A0DE-46901BB3EE53}" type="datetime1">
              <a:rPr lang="nl-NL" smtClean="0"/>
              <a:t>8-4-2025</a:t>
            </a:fld>
            <a:endParaRPr lang="nl-NL"/>
          </a:p>
        </p:txBody>
      </p:sp>
    </p:spTree>
    <p:extLst>
      <p:ext uri="{BB962C8B-B14F-4D97-AF65-F5344CB8AC3E}">
        <p14:creationId xmlns:p14="http://schemas.microsoft.com/office/powerpoint/2010/main" val="2604851334"/>
      </p:ext>
    </p:extLst>
  </p:cSld>
  <p:clrMapOvr>
    <a:masterClrMapping/>
  </p:clrMapOvr>
  <p:extLst>
    <p:ext uri="{DCECCB84-F9BA-43D5-87BE-67443E8EF086}">
      <p15:sldGuideLst xmlns:p15="http://schemas.microsoft.com/office/powerpoint/2012/main">
        <p15:guide id="1" pos="1096" userDrawn="1">
          <p15:clr>
            <a:srgbClr val="FBAE40"/>
          </p15:clr>
        </p15:guide>
        <p15:guide id="2" orient="horz" pos="1253"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eldia">
    <p:spTree>
      <p:nvGrpSpPr>
        <p:cNvPr id="1" name=""/>
        <p:cNvGrpSpPr/>
        <p:nvPr/>
      </p:nvGrpSpPr>
      <p:grpSpPr>
        <a:xfrm>
          <a:off x="0" y="0"/>
          <a:ext cx="0" cy="0"/>
          <a:chOff x="0" y="0"/>
          <a:chExt cx="0" cy="0"/>
        </a:xfrm>
      </p:grpSpPr>
      <p:pic>
        <p:nvPicPr>
          <p:cNvPr id="3" name="Afbeelding 2" descr="Afbeelding met persoon, binnen, vasthouden, vrouw&#10;&#10;Automatisch gegenereerde beschrijving">
            <a:extLst>
              <a:ext uri="{FF2B5EF4-FFF2-40B4-BE49-F238E27FC236}">
                <a16:creationId xmlns:a16="http://schemas.microsoft.com/office/drawing/2014/main" id="{B58EB473-288C-BA48-8CA9-25B3D5E6F694}"/>
              </a:ext>
            </a:extLst>
          </p:cNvPr>
          <p:cNvPicPr>
            <a:picLocks noChangeAspect="1"/>
          </p:cNvPicPr>
          <p:nvPr userDrawn="1"/>
        </p:nvPicPr>
        <p:blipFill>
          <a:blip r:embed="rId2"/>
          <a:stretch>
            <a:fillRect/>
          </a:stretch>
        </p:blipFill>
        <p:spPr>
          <a:xfrm>
            <a:off x="0" y="0"/>
            <a:ext cx="12192000" cy="3926587"/>
          </a:xfrm>
          <a:prstGeom prst="rect">
            <a:avLst/>
          </a:prstGeom>
        </p:spPr>
      </p:pic>
      <p:sp>
        <p:nvSpPr>
          <p:cNvPr id="15" name="Titel 2">
            <a:extLst>
              <a:ext uri="{FF2B5EF4-FFF2-40B4-BE49-F238E27FC236}">
                <a16:creationId xmlns:a16="http://schemas.microsoft.com/office/drawing/2014/main" id="{A752B82B-BBF5-BB4A-B7E9-C1DD7D1B3A88}"/>
              </a:ext>
            </a:extLst>
          </p:cNvPr>
          <p:cNvSpPr>
            <a:spLocks noGrp="1"/>
          </p:cNvSpPr>
          <p:nvPr>
            <p:ph type="title"/>
          </p:nvPr>
        </p:nvSpPr>
        <p:spPr>
          <a:xfrm>
            <a:off x="1720444" y="4960888"/>
            <a:ext cx="10169556" cy="578319"/>
          </a:xfrm>
          <a:prstGeom prst="rect">
            <a:avLst/>
          </a:prstGeom>
        </p:spPr>
        <p:txBody>
          <a:bodyPr lIns="0" tIns="0" rIns="0" bIns="0"/>
          <a:lstStyle>
            <a:lvl1pPr>
              <a:defRPr sz="3200">
                <a:solidFill>
                  <a:schemeClr val="tx2"/>
                </a:solidFill>
              </a:defRPr>
            </a:lvl1pPr>
          </a:lstStyle>
          <a:p>
            <a:r>
              <a:rPr lang="nl-NL"/>
              <a:t>Klik om stijl te bewerken</a:t>
            </a:r>
          </a:p>
        </p:txBody>
      </p:sp>
      <p:sp>
        <p:nvSpPr>
          <p:cNvPr id="16" name="Ondertitel 2">
            <a:extLst>
              <a:ext uri="{FF2B5EF4-FFF2-40B4-BE49-F238E27FC236}">
                <a16:creationId xmlns:a16="http://schemas.microsoft.com/office/drawing/2014/main" id="{441CB375-0087-E642-BD7E-7BB96A46C838}"/>
              </a:ext>
            </a:extLst>
          </p:cNvPr>
          <p:cNvSpPr>
            <a:spLocks noGrp="1"/>
          </p:cNvSpPr>
          <p:nvPr>
            <p:ph type="subTitle" idx="1" hasCustomPrompt="1"/>
          </p:nvPr>
        </p:nvSpPr>
        <p:spPr>
          <a:xfrm>
            <a:off x="1739900" y="5589017"/>
            <a:ext cx="10150100" cy="578319"/>
          </a:xfrm>
          <a:prstGeom prst="rect">
            <a:avLst/>
          </a:prstGeom>
        </p:spPr>
        <p:txBody>
          <a:bodyPr lIns="0" tIns="0" rIns="0" bIns="0">
            <a:normAutofit/>
          </a:bodyPr>
          <a:lstStyle>
            <a:lvl1pPr marL="0" indent="0" algn="l">
              <a:buNone/>
              <a:defRPr sz="1400" b="1">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a:t>Ondertitel van deze rapportage</a:t>
            </a:r>
          </a:p>
        </p:txBody>
      </p:sp>
      <p:pic>
        <p:nvPicPr>
          <p:cNvPr id="21" name="Afbeelding 20">
            <a:extLst>
              <a:ext uri="{FF2B5EF4-FFF2-40B4-BE49-F238E27FC236}">
                <a16:creationId xmlns:a16="http://schemas.microsoft.com/office/drawing/2014/main" id="{80F06BB7-6639-454D-A195-9AD463CAD08C}"/>
              </a:ext>
            </a:extLst>
          </p:cNvPr>
          <p:cNvPicPr>
            <a:picLocks noChangeAspect="1"/>
          </p:cNvPicPr>
          <p:nvPr userDrawn="1"/>
        </p:nvPicPr>
        <p:blipFill>
          <a:blip r:embed="rId3"/>
          <a:stretch>
            <a:fillRect/>
          </a:stretch>
        </p:blipFill>
        <p:spPr>
          <a:xfrm>
            <a:off x="948787" y="3178575"/>
            <a:ext cx="4004691" cy="1522251"/>
          </a:xfrm>
          <a:prstGeom prst="rect">
            <a:avLst/>
          </a:prstGeom>
        </p:spPr>
      </p:pic>
      <p:sp>
        <p:nvSpPr>
          <p:cNvPr id="24" name="Rechthoek 23">
            <a:extLst>
              <a:ext uri="{FF2B5EF4-FFF2-40B4-BE49-F238E27FC236}">
                <a16:creationId xmlns:a16="http://schemas.microsoft.com/office/drawing/2014/main" id="{0C25D1BF-C0C7-6544-B538-2A6FC8EF7D64}"/>
              </a:ext>
            </a:extLst>
          </p:cNvPr>
          <p:cNvSpPr/>
          <p:nvPr userDrawn="1"/>
        </p:nvSpPr>
        <p:spPr>
          <a:xfrm>
            <a:off x="0" y="6375590"/>
            <a:ext cx="12192000" cy="482410"/>
          </a:xfrm>
          <a:prstGeom prst="rect">
            <a:avLst/>
          </a:prstGeom>
          <a:gradFill flip="none" rotWithShape="1">
            <a:gsLst>
              <a:gs pos="0">
                <a:schemeClr val="accent6"/>
              </a:gs>
              <a:gs pos="100000">
                <a:schemeClr val="tx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5" name="Tijdelijke aanduiding voor voettekst 4">
            <a:extLst>
              <a:ext uri="{FF2B5EF4-FFF2-40B4-BE49-F238E27FC236}">
                <a16:creationId xmlns:a16="http://schemas.microsoft.com/office/drawing/2014/main" id="{3F81E120-BBD2-1E4D-ADFA-03C587DC1623}"/>
              </a:ext>
            </a:extLst>
          </p:cNvPr>
          <p:cNvSpPr txBox="1">
            <a:spLocks/>
          </p:cNvSpPr>
          <p:nvPr userDrawn="1"/>
        </p:nvSpPr>
        <p:spPr>
          <a:xfrm>
            <a:off x="1740105" y="6369835"/>
            <a:ext cx="1434826" cy="488165"/>
          </a:xfrm>
          <a:prstGeom prst="rect">
            <a:avLst/>
          </a:prstGeom>
        </p:spPr>
        <p:txBody>
          <a:bodyPr vert="horz" lIns="0" tIns="0" rIns="0" bIns="0" rtlCol="0" anchor="ctr"/>
          <a:lstStyle>
            <a:defPPr>
              <a:defRPr lang="nl-NL"/>
            </a:defPPr>
            <a:lvl1pPr marL="0" algn="l" defTabSz="914400" rtl="0" eaLnBrk="1" latinLnBrk="0" hangingPunct="1">
              <a:defRPr sz="11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EA2A6AE-1FE6-4103-AD8E-A03607C934D4}" type="datetime1">
              <a:rPr lang="nl-NL" smtClean="0"/>
              <a:t>8-4-2025</a:t>
            </a:fld>
            <a:endParaRPr lang="nl-NL"/>
          </a:p>
        </p:txBody>
      </p:sp>
    </p:spTree>
    <p:extLst>
      <p:ext uri="{BB962C8B-B14F-4D97-AF65-F5344CB8AC3E}">
        <p14:creationId xmlns:p14="http://schemas.microsoft.com/office/powerpoint/2010/main" val="2041746770"/>
      </p:ext>
    </p:extLst>
  </p:cSld>
  <p:clrMapOvr>
    <a:masterClrMapping/>
  </p:clrMapOvr>
  <p:extLst>
    <p:ext uri="{DCECCB84-F9BA-43D5-87BE-67443E8EF086}">
      <p15:sldGuideLst xmlns:p15="http://schemas.microsoft.com/office/powerpoint/2012/main">
        <p15:guide id="1" orient="horz" pos="2478" userDrawn="1">
          <p15:clr>
            <a:srgbClr val="FBAE40"/>
          </p15:clr>
        </p15:guide>
        <p15:guide id="2" pos="1096"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Titeldia">
    <p:spTree>
      <p:nvGrpSpPr>
        <p:cNvPr id="1" name=""/>
        <p:cNvGrpSpPr/>
        <p:nvPr/>
      </p:nvGrpSpPr>
      <p:grpSpPr>
        <a:xfrm>
          <a:off x="0" y="0"/>
          <a:ext cx="0" cy="0"/>
          <a:chOff x="0" y="0"/>
          <a:chExt cx="0" cy="0"/>
        </a:xfrm>
      </p:grpSpPr>
      <p:pic>
        <p:nvPicPr>
          <p:cNvPr id="3" name="Afbeelding 2" descr="Afbeelding met persoon, vasthouden, hand, sluiten&#10;&#10;Automatisch gegenereerde beschrijving">
            <a:extLst>
              <a:ext uri="{FF2B5EF4-FFF2-40B4-BE49-F238E27FC236}">
                <a16:creationId xmlns:a16="http://schemas.microsoft.com/office/drawing/2014/main" id="{2535D4F4-4EB9-E84A-B2F1-4C8D1AAB355B}"/>
              </a:ext>
            </a:extLst>
          </p:cNvPr>
          <p:cNvPicPr>
            <a:picLocks noChangeAspect="1"/>
          </p:cNvPicPr>
          <p:nvPr userDrawn="1"/>
        </p:nvPicPr>
        <p:blipFill>
          <a:blip r:embed="rId2"/>
          <a:stretch>
            <a:fillRect/>
          </a:stretch>
        </p:blipFill>
        <p:spPr>
          <a:xfrm>
            <a:off x="0" y="3767"/>
            <a:ext cx="12192000" cy="3930058"/>
          </a:xfrm>
          <a:prstGeom prst="rect">
            <a:avLst/>
          </a:prstGeom>
        </p:spPr>
      </p:pic>
      <p:sp>
        <p:nvSpPr>
          <p:cNvPr id="14" name="Titel 2">
            <a:extLst>
              <a:ext uri="{FF2B5EF4-FFF2-40B4-BE49-F238E27FC236}">
                <a16:creationId xmlns:a16="http://schemas.microsoft.com/office/drawing/2014/main" id="{EFE260F0-1DDF-B641-A7FD-DABFF1FBBDED}"/>
              </a:ext>
            </a:extLst>
          </p:cNvPr>
          <p:cNvSpPr>
            <a:spLocks noGrp="1"/>
          </p:cNvSpPr>
          <p:nvPr>
            <p:ph type="title"/>
          </p:nvPr>
        </p:nvSpPr>
        <p:spPr>
          <a:xfrm>
            <a:off x="1720444" y="4960888"/>
            <a:ext cx="10169556" cy="578319"/>
          </a:xfrm>
          <a:prstGeom prst="rect">
            <a:avLst/>
          </a:prstGeom>
        </p:spPr>
        <p:txBody>
          <a:bodyPr lIns="0" tIns="0" rIns="0" bIns="0"/>
          <a:lstStyle>
            <a:lvl1pPr>
              <a:defRPr sz="3200">
                <a:solidFill>
                  <a:schemeClr val="tx2"/>
                </a:solidFill>
              </a:defRPr>
            </a:lvl1pPr>
          </a:lstStyle>
          <a:p>
            <a:r>
              <a:rPr lang="nl-NL"/>
              <a:t>Klik om stijl te bewerken</a:t>
            </a:r>
          </a:p>
        </p:txBody>
      </p:sp>
      <p:sp>
        <p:nvSpPr>
          <p:cNvPr id="18" name="Ondertitel 2">
            <a:extLst>
              <a:ext uri="{FF2B5EF4-FFF2-40B4-BE49-F238E27FC236}">
                <a16:creationId xmlns:a16="http://schemas.microsoft.com/office/drawing/2014/main" id="{483041E9-529B-5C4B-924F-02F3487B67CE}"/>
              </a:ext>
            </a:extLst>
          </p:cNvPr>
          <p:cNvSpPr>
            <a:spLocks noGrp="1"/>
          </p:cNvSpPr>
          <p:nvPr>
            <p:ph type="subTitle" idx="1" hasCustomPrompt="1"/>
          </p:nvPr>
        </p:nvSpPr>
        <p:spPr>
          <a:xfrm>
            <a:off x="1739900" y="5589017"/>
            <a:ext cx="10150100" cy="578319"/>
          </a:xfrm>
          <a:prstGeom prst="rect">
            <a:avLst/>
          </a:prstGeom>
        </p:spPr>
        <p:txBody>
          <a:bodyPr lIns="0" tIns="0" rIns="0" bIns="0">
            <a:normAutofit/>
          </a:bodyPr>
          <a:lstStyle>
            <a:lvl1pPr marL="0" indent="0" algn="l">
              <a:buNone/>
              <a:defRPr sz="1400" b="1">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a:t>Ondertitel van deze rapportage</a:t>
            </a:r>
          </a:p>
        </p:txBody>
      </p:sp>
      <p:pic>
        <p:nvPicPr>
          <p:cNvPr id="19" name="Afbeelding 18">
            <a:extLst>
              <a:ext uri="{FF2B5EF4-FFF2-40B4-BE49-F238E27FC236}">
                <a16:creationId xmlns:a16="http://schemas.microsoft.com/office/drawing/2014/main" id="{7C4BA6C7-31BB-554E-9B11-1388F36F3174}"/>
              </a:ext>
            </a:extLst>
          </p:cNvPr>
          <p:cNvPicPr>
            <a:picLocks noChangeAspect="1"/>
          </p:cNvPicPr>
          <p:nvPr userDrawn="1"/>
        </p:nvPicPr>
        <p:blipFill>
          <a:blip r:embed="rId3"/>
          <a:stretch>
            <a:fillRect/>
          </a:stretch>
        </p:blipFill>
        <p:spPr>
          <a:xfrm>
            <a:off x="948787" y="3178575"/>
            <a:ext cx="4004691" cy="1522251"/>
          </a:xfrm>
          <a:prstGeom prst="rect">
            <a:avLst/>
          </a:prstGeom>
        </p:spPr>
      </p:pic>
      <p:sp>
        <p:nvSpPr>
          <p:cNvPr id="20" name="Rechthoek 19">
            <a:extLst>
              <a:ext uri="{FF2B5EF4-FFF2-40B4-BE49-F238E27FC236}">
                <a16:creationId xmlns:a16="http://schemas.microsoft.com/office/drawing/2014/main" id="{AC44D127-3EFB-2949-B0B3-8CD9F360ED06}"/>
              </a:ext>
            </a:extLst>
          </p:cNvPr>
          <p:cNvSpPr/>
          <p:nvPr userDrawn="1"/>
        </p:nvSpPr>
        <p:spPr>
          <a:xfrm>
            <a:off x="0" y="6375590"/>
            <a:ext cx="12192000" cy="482410"/>
          </a:xfrm>
          <a:prstGeom prst="rect">
            <a:avLst/>
          </a:prstGeom>
          <a:gradFill flip="none" rotWithShape="1">
            <a:gsLst>
              <a:gs pos="0">
                <a:schemeClr val="accent6"/>
              </a:gs>
              <a:gs pos="100000">
                <a:schemeClr val="tx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1" name="Tijdelijke aanduiding voor voettekst 4">
            <a:extLst>
              <a:ext uri="{FF2B5EF4-FFF2-40B4-BE49-F238E27FC236}">
                <a16:creationId xmlns:a16="http://schemas.microsoft.com/office/drawing/2014/main" id="{74DAD1DF-305F-584D-B5FE-9C10BDDA0CAB}"/>
              </a:ext>
            </a:extLst>
          </p:cNvPr>
          <p:cNvSpPr txBox="1">
            <a:spLocks/>
          </p:cNvSpPr>
          <p:nvPr userDrawn="1"/>
        </p:nvSpPr>
        <p:spPr>
          <a:xfrm>
            <a:off x="1740105" y="6369835"/>
            <a:ext cx="1434826" cy="488165"/>
          </a:xfrm>
          <a:prstGeom prst="rect">
            <a:avLst/>
          </a:prstGeom>
        </p:spPr>
        <p:txBody>
          <a:bodyPr vert="horz" lIns="0" tIns="0" rIns="0" bIns="0" rtlCol="0" anchor="ctr"/>
          <a:lstStyle>
            <a:defPPr>
              <a:defRPr lang="nl-NL"/>
            </a:defPPr>
            <a:lvl1pPr marL="0" algn="l" defTabSz="914400" rtl="0" eaLnBrk="1" latinLnBrk="0" hangingPunct="1">
              <a:defRPr sz="11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0179073-7C1F-4D05-945B-992E262D1DD0}" type="datetime1">
              <a:rPr lang="nl-NL" smtClean="0"/>
              <a:t>8-4-2025</a:t>
            </a:fld>
            <a:endParaRPr lang="nl-NL"/>
          </a:p>
        </p:txBody>
      </p:sp>
    </p:spTree>
    <p:extLst>
      <p:ext uri="{BB962C8B-B14F-4D97-AF65-F5344CB8AC3E}">
        <p14:creationId xmlns:p14="http://schemas.microsoft.com/office/powerpoint/2010/main" val="517024307"/>
      </p:ext>
    </p:extLst>
  </p:cSld>
  <p:clrMapOvr>
    <a:masterClrMapping/>
  </p:clrMapOvr>
  <p:extLst>
    <p:ext uri="{DCECCB84-F9BA-43D5-87BE-67443E8EF086}">
      <p15:sldGuideLst xmlns:p15="http://schemas.microsoft.com/office/powerpoint/2012/main">
        <p15:guide id="1" orient="horz" pos="2478">
          <p15:clr>
            <a:srgbClr val="FBAE40"/>
          </p15:clr>
        </p15:guide>
        <p15:guide id="2" pos="1096"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houdsopgave">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68B061F1-5F03-5140-ADB3-587491A74AB7}"/>
              </a:ext>
            </a:extLst>
          </p:cNvPr>
          <p:cNvSpPr>
            <a:spLocks noGrp="1"/>
          </p:cNvSpPr>
          <p:nvPr>
            <p:ph type="title"/>
          </p:nvPr>
        </p:nvSpPr>
        <p:spPr>
          <a:xfrm>
            <a:off x="695325" y="491100"/>
            <a:ext cx="10621962" cy="645299"/>
          </a:xfrm>
          <a:prstGeom prst="rect">
            <a:avLst/>
          </a:prstGeom>
        </p:spPr>
        <p:txBody>
          <a:bodyPr lIns="0" tIns="0" rIns="0" bIns="0"/>
          <a:lstStyle>
            <a:lvl1pPr>
              <a:defRPr sz="3600">
                <a:solidFill>
                  <a:schemeClr val="tx2"/>
                </a:solidFill>
              </a:defRPr>
            </a:lvl1pPr>
          </a:lstStyle>
          <a:p>
            <a:r>
              <a:rPr lang="nl-NL"/>
              <a:t>Klik om stijl te bewerken</a:t>
            </a:r>
          </a:p>
        </p:txBody>
      </p:sp>
      <p:sp>
        <p:nvSpPr>
          <p:cNvPr id="11" name="Tijdelijke aanduiding voor voettekst 4">
            <a:extLst>
              <a:ext uri="{FF2B5EF4-FFF2-40B4-BE49-F238E27FC236}">
                <a16:creationId xmlns:a16="http://schemas.microsoft.com/office/drawing/2014/main" id="{9A45B51F-9F3E-F34F-A708-7E77470EB82D}"/>
              </a:ext>
            </a:extLst>
          </p:cNvPr>
          <p:cNvSpPr>
            <a:spLocks noGrp="1"/>
          </p:cNvSpPr>
          <p:nvPr>
            <p:ph type="ftr" sz="quarter" idx="3"/>
          </p:nvPr>
        </p:nvSpPr>
        <p:spPr>
          <a:xfrm>
            <a:off x="2155560" y="6377049"/>
            <a:ext cx="4114800" cy="480951"/>
          </a:xfrm>
          <a:prstGeom prst="rect">
            <a:avLst/>
          </a:prstGeom>
        </p:spPr>
        <p:txBody>
          <a:bodyPr lIns="0" tIns="0" rIns="0" bIns="0" anchor="ctr" anchorCtr="0"/>
          <a:lstStyle>
            <a:lvl1pPr algn="l">
              <a:defRPr sz="1100">
                <a:solidFill>
                  <a:schemeClr val="bg2"/>
                </a:solidFill>
              </a:defRPr>
            </a:lvl1pPr>
          </a:lstStyle>
          <a:p>
            <a:r>
              <a:rPr lang="nl-NL"/>
              <a:t>Regioplan Zuidoost-Brabant</a:t>
            </a:r>
          </a:p>
        </p:txBody>
      </p:sp>
      <p:sp>
        <p:nvSpPr>
          <p:cNvPr id="13" name="Tijdelijke aanduiding voor dianummer 5">
            <a:extLst>
              <a:ext uri="{FF2B5EF4-FFF2-40B4-BE49-F238E27FC236}">
                <a16:creationId xmlns:a16="http://schemas.microsoft.com/office/drawing/2014/main" id="{EA37AB76-F082-D44C-A720-446331F23CF5}"/>
              </a:ext>
            </a:extLst>
          </p:cNvPr>
          <p:cNvSpPr>
            <a:spLocks noGrp="1"/>
          </p:cNvSpPr>
          <p:nvPr>
            <p:ph type="sldNum" sz="quarter" idx="4"/>
          </p:nvPr>
        </p:nvSpPr>
        <p:spPr>
          <a:xfrm>
            <a:off x="10390908" y="6377049"/>
            <a:ext cx="926379" cy="480951"/>
          </a:xfrm>
          <a:prstGeom prst="rect">
            <a:avLst/>
          </a:prstGeom>
        </p:spPr>
        <p:txBody>
          <a:bodyPr lIns="0" tIns="0" rIns="0" bIns="0" anchor="ctr" anchorCtr="0"/>
          <a:lstStyle>
            <a:lvl1pPr algn="r">
              <a:defRPr sz="1100">
                <a:solidFill>
                  <a:schemeClr val="bg2"/>
                </a:solidFill>
              </a:defRPr>
            </a:lvl1pPr>
          </a:lstStyle>
          <a:p>
            <a:fld id="{5EF8AA4F-6082-A841-85D2-C7F83F7CC9F0}" type="slidenum">
              <a:rPr lang="nl-NL" smtClean="0"/>
              <a:pPr/>
              <a:t>‹#›</a:t>
            </a:fld>
            <a:endParaRPr lang="nl-NL"/>
          </a:p>
        </p:txBody>
      </p:sp>
      <p:sp>
        <p:nvSpPr>
          <p:cNvPr id="32" name="Tijdelijke aanduiding voor tekst 31">
            <a:extLst>
              <a:ext uri="{FF2B5EF4-FFF2-40B4-BE49-F238E27FC236}">
                <a16:creationId xmlns:a16="http://schemas.microsoft.com/office/drawing/2014/main" id="{4BF87A21-0D53-674E-A845-8D779611BB30}"/>
              </a:ext>
            </a:extLst>
          </p:cNvPr>
          <p:cNvSpPr>
            <a:spLocks noGrp="1"/>
          </p:cNvSpPr>
          <p:nvPr>
            <p:ph type="body" sz="quarter" idx="12" hasCustomPrompt="1"/>
          </p:nvPr>
        </p:nvSpPr>
        <p:spPr>
          <a:xfrm>
            <a:off x="695325" y="2133600"/>
            <a:ext cx="8942451" cy="288000"/>
          </a:xfrm>
          <a:prstGeom prst="rect">
            <a:avLst/>
          </a:prstGeom>
        </p:spPr>
        <p:txBody>
          <a:bodyPr lIns="0" tIns="0" rIns="0" bIns="0"/>
          <a:lstStyle>
            <a:lvl1pPr marL="0" indent="0">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nl-NL"/>
              <a:t>Tekst van je inhoudsopgave</a:t>
            </a:r>
          </a:p>
        </p:txBody>
      </p:sp>
      <p:sp>
        <p:nvSpPr>
          <p:cNvPr id="33" name="Tijdelijke aanduiding voor tekst 31">
            <a:extLst>
              <a:ext uri="{FF2B5EF4-FFF2-40B4-BE49-F238E27FC236}">
                <a16:creationId xmlns:a16="http://schemas.microsoft.com/office/drawing/2014/main" id="{9EBE2EA1-05B2-7B40-A1D6-C1B2274E854D}"/>
              </a:ext>
            </a:extLst>
          </p:cNvPr>
          <p:cNvSpPr>
            <a:spLocks noGrp="1"/>
          </p:cNvSpPr>
          <p:nvPr>
            <p:ph type="body" sz="quarter" idx="13" hasCustomPrompt="1"/>
          </p:nvPr>
        </p:nvSpPr>
        <p:spPr>
          <a:xfrm>
            <a:off x="10452100" y="2132040"/>
            <a:ext cx="1044575" cy="288000"/>
          </a:xfrm>
          <a:prstGeom prst="rect">
            <a:avLst/>
          </a:prstGeom>
        </p:spPr>
        <p:txBody>
          <a:bodyPr lIns="0" tIns="0" rIns="0" bIns="0"/>
          <a:lstStyle>
            <a:lvl1pPr marL="0" indent="0" algn="r">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nl-NL"/>
              <a:t>Pagina #</a:t>
            </a:r>
          </a:p>
        </p:txBody>
      </p:sp>
      <p:sp>
        <p:nvSpPr>
          <p:cNvPr id="34" name="Tijdelijke aanduiding voor tekst 31">
            <a:extLst>
              <a:ext uri="{FF2B5EF4-FFF2-40B4-BE49-F238E27FC236}">
                <a16:creationId xmlns:a16="http://schemas.microsoft.com/office/drawing/2014/main" id="{292CD46C-C2AA-664C-859D-158A608D039C}"/>
              </a:ext>
            </a:extLst>
          </p:cNvPr>
          <p:cNvSpPr>
            <a:spLocks noGrp="1"/>
          </p:cNvSpPr>
          <p:nvPr>
            <p:ph type="body" sz="quarter" idx="14" hasCustomPrompt="1"/>
          </p:nvPr>
        </p:nvSpPr>
        <p:spPr>
          <a:xfrm>
            <a:off x="695325" y="2435352"/>
            <a:ext cx="8942451" cy="288000"/>
          </a:xfrm>
          <a:prstGeom prst="rect">
            <a:avLst/>
          </a:prstGeom>
        </p:spPr>
        <p:txBody>
          <a:bodyPr lIns="0" tIns="0" rIns="0" bIns="0"/>
          <a:lstStyle>
            <a:lvl1pPr marL="0" indent="0">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nl-NL"/>
              <a:t>Tekst van je inhoudsopgave</a:t>
            </a:r>
          </a:p>
        </p:txBody>
      </p:sp>
      <p:sp>
        <p:nvSpPr>
          <p:cNvPr id="35" name="Tijdelijke aanduiding voor tekst 31">
            <a:extLst>
              <a:ext uri="{FF2B5EF4-FFF2-40B4-BE49-F238E27FC236}">
                <a16:creationId xmlns:a16="http://schemas.microsoft.com/office/drawing/2014/main" id="{8A6B696C-741C-6B4B-82BC-AFC80EE53C7D}"/>
              </a:ext>
            </a:extLst>
          </p:cNvPr>
          <p:cNvSpPr>
            <a:spLocks noGrp="1"/>
          </p:cNvSpPr>
          <p:nvPr>
            <p:ph type="body" sz="quarter" idx="15" hasCustomPrompt="1"/>
          </p:nvPr>
        </p:nvSpPr>
        <p:spPr>
          <a:xfrm>
            <a:off x="10452100" y="2433792"/>
            <a:ext cx="1044575" cy="288000"/>
          </a:xfrm>
          <a:prstGeom prst="rect">
            <a:avLst/>
          </a:prstGeom>
        </p:spPr>
        <p:txBody>
          <a:bodyPr lIns="0" tIns="0" rIns="0" bIns="0"/>
          <a:lstStyle>
            <a:lvl1pPr marL="0" indent="0" algn="r">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nl-NL"/>
              <a:t>Pagina #</a:t>
            </a:r>
          </a:p>
        </p:txBody>
      </p:sp>
      <p:sp>
        <p:nvSpPr>
          <p:cNvPr id="36" name="Tijdelijke aanduiding voor tekst 31">
            <a:extLst>
              <a:ext uri="{FF2B5EF4-FFF2-40B4-BE49-F238E27FC236}">
                <a16:creationId xmlns:a16="http://schemas.microsoft.com/office/drawing/2014/main" id="{021492BF-CB7E-0F46-8AF8-9CF487E5E10D}"/>
              </a:ext>
            </a:extLst>
          </p:cNvPr>
          <p:cNvSpPr>
            <a:spLocks noGrp="1"/>
          </p:cNvSpPr>
          <p:nvPr>
            <p:ph type="body" sz="quarter" idx="16" hasCustomPrompt="1"/>
          </p:nvPr>
        </p:nvSpPr>
        <p:spPr>
          <a:xfrm>
            <a:off x="695325" y="2737104"/>
            <a:ext cx="8942451" cy="288000"/>
          </a:xfrm>
          <a:prstGeom prst="rect">
            <a:avLst/>
          </a:prstGeom>
        </p:spPr>
        <p:txBody>
          <a:bodyPr lIns="0" tIns="0" rIns="0" bIns="0"/>
          <a:lstStyle>
            <a:lvl1pPr marL="0" indent="0">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nl-NL"/>
              <a:t>Tekst van je inhoudsopgave</a:t>
            </a:r>
          </a:p>
        </p:txBody>
      </p:sp>
      <p:sp>
        <p:nvSpPr>
          <p:cNvPr id="37" name="Tijdelijke aanduiding voor tekst 31">
            <a:extLst>
              <a:ext uri="{FF2B5EF4-FFF2-40B4-BE49-F238E27FC236}">
                <a16:creationId xmlns:a16="http://schemas.microsoft.com/office/drawing/2014/main" id="{E3B6A61E-03D9-E44A-96AB-F85074760A2A}"/>
              </a:ext>
            </a:extLst>
          </p:cNvPr>
          <p:cNvSpPr>
            <a:spLocks noGrp="1"/>
          </p:cNvSpPr>
          <p:nvPr>
            <p:ph type="body" sz="quarter" idx="17" hasCustomPrompt="1"/>
          </p:nvPr>
        </p:nvSpPr>
        <p:spPr>
          <a:xfrm>
            <a:off x="10452100" y="2735544"/>
            <a:ext cx="1044575" cy="288000"/>
          </a:xfrm>
          <a:prstGeom prst="rect">
            <a:avLst/>
          </a:prstGeom>
        </p:spPr>
        <p:txBody>
          <a:bodyPr lIns="0" tIns="0" rIns="0" bIns="0"/>
          <a:lstStyle>
            <a:lvl1pPr marL="0" indent="0" algn="r">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nl-NL"/>
              <a:t>Pagina #</a:t>
            </a:r>
          </a:p>
        </p:txBody>
      </p:sp>
      <p:sp>
        <p:nvSpPr>
          <p:cNvPr id="38" name="Tijdelijke aanduiding voor tekst 31">
            <a:extLst>
              <a:ext uri="{FF2B5EF4-FFF2-40B4-BE49-F238E27FC236}">
                <a16:creationId xmlns:a16="http://schemas.microsoft.com/office/drawing/2014/main" id="{1D4F8F7D-CA83-484F-A59C-F3EC086EA134}"/>
              </a:ext>
            </a:extLst>
          </p:cNvPr>
          <p:cNvSpPr>
            <a:spLocks noGrp="1"/>
          </p:cNvSpPr>
          <p:nvPr>
            <p:ph type="body" sz="quarter" idx="18" hasCustomPrompt="1"/>
          </p:nvPr>
        </p:nvSpPr>
        <p:spPr>
          <a:xfrm>
            <a:off x="695325" y="3038856"/>
            <a:ext cx="8942451" cy="288000"/>
          </a:xfrm>
          <a:prstGeom prst="rect">
            <a:avLst/>
          </a:prstGeom>
        </p:spPr>
        <p:txBody>
          <a:bodyPr lIns="0" tIns="0" rIns="0" bIns="0"/>
          <a:lstStyle>
            <a:lvl1pPr marL="0" indent="0">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nl-NL"/>
              <a:t>Tekst van je inhoudsopgave</a:t>
            </a:r>
          </a:p>
        </p:txBody>
      </p:sp>
      <p:sp>
        <p:nvSpPr>
          <p:cNvPr id="39" name="Tijdelijke aanduiding voor tekst 31">
            <a:extLst>
              <a:ext uri="{FF2B5EF4-FFF2-40B4-BE49-F238E27FC236}">
                <a16:creationId xmlns:a16="http://schemas.microsoft.com/office/drawing/2014/main" id="{B39BBD35-4D24-8C4D-A3A3-66C007774BF1}"/>
              </a:ext>
            </a:extLst>
          </p:cNvPr>
          <p:cNvSpPr>
            <a:spLocks noGrp="1"/>
          </p:cNvSpPr>
          <p:nvPr>
            <p:ph type="body" sz="quarter" idx="19" hasCustomPrompt="1"/>
          </p:nvPr>
        </p:nvSpPr>
        <p:spPr>
          <a:xfrm>
            <a:off x="10452100" y="3037296"/>
            <a:ext cx="1044575" cy="288000"/>
          </a:xfrm>
          <a:prstGeom prst="rect">
            <a:avLst/>
          </a:prstGeom>
        </p:spPr>
        <p:txBody>
          <a:bodyPr lIns="0" tIns="0" rIns="0" bIns="0"/>
          <a:lstStyle>
            <a:lvl1pPr marL="0" indent="0" algn="r">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nl-NL"/>
              <a:t>Pagina #</a:t>
            </a:r>
          </a:p>
        </p:txBody>
      </p:sp>
      <p:sp>
        <p:nvSpPr>
          <p:cNvPr id="40" name="Tijdelijke aanduiding voor tekst 31">
            <a:extLst>
              <a:ext uri="{FF2B5EF4-FFF2-40B4-BE49-F238E27FC236}">
                <a16:creationId xmlns:a16="http://schemas.microsoft.com/office/drawing/2014/main" id="{1F5E3344-486E-3D41-80C2-AAB3603567D2}"/>
              </a:ext>
            </a:extLst>
          </p:cNvPr>
          <p:cNvSpPr>
            <a:spLocks noGrp="1"/>
          </p:cNvSpPr>
          <p:nvPr>
            <p:ph type="body" sz="quarter" idx="20" hasCustomPrompt="1"/>
          </p:nvPr>
        </p:nvSpPr>
        <p:spPr>
          <a:xfrm>
            <a:off x="695325" y="3340608"/>
            <a:ext cx="8942451" cy="288000"/>
          </a:xfrm>
          <a:prstGeom prst="rect">
            <a:avLst/>
          </a:prstGeom>
        </p:spPr>
        <p:txBody>
          <a:bodyPr lIns="0" tIns="0" rIns="0" bIns="0"/>
          <a:lstStyle>
            <a:lvl1pPr marL="0" indent="0">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nl-NL"/>
              <a:t>Tekst van je inhoudsopgave</a:t>
            </a:r>
          </a:p>
        </p:txBody>
      </p:sp>
      <p:sp>
        <p:nvSpPr>
          <p:cNvPr id="41" name="Tijdelijke aanduiding voor tekst 31">
            <a:extLst>
              <a:ext uri="{FF2B5EF4-FFF2-40B4-BE49-F238E27FC236}">
                <a16:creationId xmlns:a16="http://schemas.microsoft.com/office/drawing/2014/main" id="{B5DEE0D2-37FE-0142-A7FD-6B212DB451A8}"/>
              </a:ext>
            </a:extLst>
          </p:cNvPr>
          <p:cNvSpPr>
            <a:spLocks noGrp="1"/>
          </p:cNvSpPr>
          <p:nvPr>
            <p:ph type="body" sz="quarter" idx="21" hasCustomPrompt="1"/>
          </p:nvPr>
        </p:nvSpPr>
        <p:spPr>
          <a:xfrm>
            <a:off x="10452100" y="3339048"/>
            <a:ext cx="1044575" cy="288000"/>
          </a:xfrm>
          <a:prstGeom prst="rect">
            <a:avLst/>
          </a:prstGeom>
        </p:spPr>
        <p:txBody>
          <a:bodyPr lIns="0" tIns="0" rIns="0" bIns="0"/>
          <a:lstStyle>
            <a:lvl1pPr marL="0" indent="0" algn="r">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nl-NL"/>
              <a:t>Pagina #</a:t>
            </a:r>
          </a:p>
        </p:txBody>
      </p:sp>
      <p:sp>
        <p:nvSpPr>
          <p:cNvPr id="42" name="Tijdelijke aanduiding voor tekst 31">
            <a:extLst>
              <a:ext uri="{FF2B5EF4-FFF2-40B4-BE49-F238E27FC236}">
                <a16:creationId xmlns:a16="http://schemas.microsoft.com/office/drawing/2014/main" id="{85CD98AF-67D5-F043-A84A-9F1CAE9AF621}"/>
              </a:ext>
            </a:extLst>
          </p:cNvPr>
          <p:cNvSpPr>
            <a:spLocks noGrp="1"/>
          </p:cNvSpPr>
          <p:nvPr>
            <p:ph type="body" sz="quarter" idx="22" hasCustomPrompt="1"/>
          </p:nvPr>
        </p:nvSpPr>
        <p:spPr>
          <a:xfrm>
            <a:off x="695325" y="3642360"/>
            <a:ext cx="8942451" cy="288000"/>
          </a:xfrm>
          <a:prstGeom prst="rect">
            <a:avLst/>
          </a:prstGeom>
        </p:spPr>
        <p:txBody>
          <a:bodyPr lIns="0" tIns="0" rIns="0" bIns="0"/>
          <a:lstStyle>
            <a:lvl1pPr marL="0" indent="0">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nl-NL"/>
              <a:t>Tekst van je inhoudsopgave</a:t>
            </a:r>
          </a:p>
        </p:txBody>
      </p:sp>
      <p:sp>
        <p:nvSpPr>
          <p:cNvPr id="43" name="Tijdelijke aanduiding voor tekst 31">
            <a:extLst>
              <a:ext uri="{FF2B5EF4-FFF2-40B4-BE49-F238E27FC236}">
                <a16:creationId xmlns:a16="http://schemas.microsoft.com/office/drawing/2014/main" id="{0F50CA4C-C0F2-C941-A47F-9D89597538BE}"/>
              </a:ext>
            </a:extLst>
          </p:cNvPr>
          <p:cNvSpPr>
            <a:spLocks noGrp="1"/>
          </p:cNvSpPr>
          <p:nvPr>
            <p:ph type="body" sz="quarter" idx="23" hasCustomPrompt="1"/>
          </p:nvPr>
        </p:nvSpPr>
        <p:spPr>
          <a:xfrm>
            <a:off x="10452100" y="3640800"/>
            <a:ext cx="1044575" cy="288000"/>
          </a:xfrm>
          <a:prstGeom prst="rect">
            <a:avLst/>
          </a:prstGeom>
        </p:spPr>
        <p:txBody>
          <a:bodyPr lIns="0" tIns="0" rIns="0" bIns="0"/>
          <a:lstStyle>
            <a:lvl1pPr marL="0" indent="0" algn="r">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nl-NL"/>
              <a:t>Pagina #</a:t>
            </a:r>
          </a:p>
        </p:txBody>
      </p:sp>
      <p:sp>
        <p:nvSpPr>
          <p:cNvPr id="44" name="Tijdelijke aanduiding voor tekst 31">
            <a:extLst>
              <a:ext uri="{FF2B5EF4-FFF2-40B4-BE49-F238E27FC236}">
                <a16:creationId xmlns:a16="http://schemas.microsoft.com/office/drawing/2014/main" id="{5205A4F9-A102-6840-A8F9-53D8774D0320}"/>
              </a:ext>
            </a:extLst>
          </p:cNvPr>
          <p:cNvSpPr>
            <a:spLocks noGrp="1"/>
          </p:cNvSpPr>
          <p:nvPr>
            <p:ph type="body" sz="quarter" idx="24" hasCustomPrompt="1"/>
          </p:nvPr>
        </p:nvSpPr>
        <p:spPr>
          <a:xfrm>
            <a:off x="695325" y="3944112"/>
            <a:ext cx="8942451" cy="288000"/>
          </a:xfrm>
          <a:prstGeom prst="rect">
            <a:avLst/>
          </a:prstGeom>
        </p:spPr>
        <p:txBody>
          <a:bodyPr lIns="0" tIns="0" rIns="0" bIns="0"/>
          <a:lstStyle>
            <a:lvl1pPr marL="0" indent="0">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nl-NL"/>
              <a:t>Tekst van je inhoudsopgave</a:t>
            </a:r>
          </a:p>
        </p:txBody>
      </p:sp>
      <p:sp>
        <p:nvSpPr>
          <p:cNvPr id="45" name="Tijdelijke aanduiding voor tekst 31">
            <a:extLst>
              <a:ext uri="{FF2B5EF4-FFF2-40B4-BE49-F238E27FC236}">
                <a16:creationId xmlns:a16="http://schemas.microsoft.com/office/drawing/2014/main" id="{32FD0B65-43A2-134D-923E-E3DD7564304B}"/>
              </a:ext>
            </a:extLst>
          </p:cNvPr>
          <p:cNvSpPr>
            <a:spLocks noGrp="1"/>
          </p:cNvSpPr>
          <p:nvPr>
            <p:ph type="body" sz="quarter" idx="25" hasCustomPrompt="1"/>
          </p:nvPr>
        </p:nvSpPr>
        <p:spPr>
          <a:xfrm>
            <a:off x="10452100" y="3942552"/>
            <a:ext cx="1044575" cy="288000"/>
          </a:xfrm>
          <a:prstGeom prst="rect">
            <a:avLst/>
          </a:prstGeom>
        </p:spPr>
        <p:txBody>
          <a:bodyPr lIns="0" tIns="0" rIns="0" bIns="0"/>
          <a:lstStyle>
            <a:lvl1pPr marL="0" indent="0" algn="r">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nl-NL"/>
              <a:t>Pagina #</a:t>
            </a:r>
          </a:p>
        </p:txBody>
      </p:sp>
      <p:sp>
        <p:nvSpPr>
          <p:cNvPr id="46" name="Tijdelijke aanduiding voor tekst 31">
            <a:extLst>
              <a:ext uri="{FF2B5EF4-FFF2-40B4-BE49-F238E27FC236}">
                <a16:creationId xmlns:a16="http://schemas.microsoft.com/office/drawing/2014/main" id="{1C69C254-BAD6-2B46-BA8F-BA6228D6F00B}"/>
              </a:ext>
            </a:extLst>
          </p:cNvPr>
          <p:cNvSpPr>
            <a:spLocks noGrp="1"/>
          </p:cNvSpPr>
          <p:nvPr>
            <p:ph type="body" sz="quarter" idx="26" hasCustomPrompt="1"/>
          </p:nvPr>
        </p:nvSpPr>
        <p:spPr>
          <a:xfrm>
            <a:off x="695325" y="4245864"/>
            <a:ext cx="8942451" cy="288000"/>
          </a:xfrm>
          <a:prstGeom prst="rect">
            <a:avLst/>
          </a:prstGeom>
        </p:spPr>
        <p:txBody>
          <a:bodyPr lIns="0" tIns="0" rIns="0" bIns="0"/>
          <a:lstStyle>
            <a:lvl1pPr marL="0" indent="0">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nl-NL"/>
              <a:t>Tekst van je inhoudsopgave</a:t>
            </a:r>
          </a:p>
        </p:txBody>
      </p:sp>
      <p:sp>
        <p:nvSpPr>
          <p:cNvPr id="47" name="Tijdelijke aanduiding voor tekst 31">
            <a:extLst>
              <a:ext uri="{FF2B5EF4-FFF2-40B4-BE49-F238E27FC236}">
                <a16:creationId xmlns:a16="http://schemas.microsoft.com/office/drawing/2014/main" id="{DEA7869D-0B65-914F-A3C8-87CD6F2DC3A0}"/>
              </a:ext>
            </a:extLst>
          </p:cNvPr>
          <p:cNvSpPr>
            <a:spLocks noGrp="1"/>
          </p:cNvSpPr>
          <p:nvPr>
            <p:ph type="body" sz="quarter" idx="27" hasCustomPrompt="1"/>
          </p:nvPr>
        </p:nvSpPr>
        <p:spPr>
          <a:xfrm>
            <a:off x="10452100" y="4244304"/>
            <a:ext cx="1044575" cy="288000"/>
          </a:xfrm>
          <a:prstGeom prst="rect">
            <a:avLst/>
          </a:prstGeom>
        </p:spPr>
        <p:txBody>
          <a:bodyPr lIns="0" tIns="0" rIns="0" bIns="0"/>
          <a:lstStyle>
            <a:lvl1pPr marL="0" indent="0" algn="r">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nl-NL"/>
              <a:t>Pagina #</a:t>
            </a:r>
          </a:p>
        </p:txBody>
      </p:sp>
      <p:sp>
        <p:nvSpPr>
          <p:cNvPr id="48" name="Tijdelijke aanduiding voor tekst 31">
            <a:extLst>
              <a:ext uri="{FF2B5EF4-FFF2-40B4-BE49-F238E27FC236}">
                <a16:creationId xmlns:a16="http://schemas.microsoft.com/office/drawing/2014/main" id="{86C330EA-3E77-E84D-8280-C32ED2C21BB9}"/>
              </a:ext>
            </a:extLst>
          </p:cNvPr>
          <p:cNvSpPr>
            <a:spLocks noGrp="1"/>
          </p:cNvSpPr>
          <p:nvPr>
            <p:ph type="body" sz="quarter" idx="28" hasCustomPrompt="1"/>
          </p:nvPr>
        </p:nvSpPr>
        <p:spPr>
          <a:xfrm>
            <a:off x="695325" y="4547616"/>
            <a:ext cx="8942451" cy="288000"/>
          </a:xfrm>
          <a:prstGeom prst="rect">
            <a:avLst/>
          </a:prstGeom>
        </p:spPr>
        <p:txBody>
          <a:bodyPr lIns="0" tIns="0" rIns="0" bIns="0"/>
          <a:lstStyle>
            <a:lvl1pPr marL="0" indent="0">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nl-NL"/>
              <a:t>Tekst van je inhoudsopgave</a:t>
            </a:r>
          </a:p>
        </p:txBody>
      </p:sp>
      <p:sp>
        <p:nvSpPr>
          <p:cNvPr id="49" name="Tijdelijke aanduiding voor tekst 31">
            <a:extLst>
              <a:ext uri="{FF2B5EF4-FFF2-40B4-BE49-F238E27FC236}">
                <a16:creationId xmlns:a16="http://schemas.microsoft.com/office/drawing/2014/main" id="{298753B4-B937-A542-9BD3-3A8834AAF3C0}"/>
              </a:ext>
            </a:extLst>
          </p:cNvPr>
          <p:cNvSpPr>
            <a:spLocks noGrp="1"/>
          </p:cNvSpPr>
          <p:nvPr>
            <p:ph type="body" sz="quarter" idx="29" hasCustomPrompt="1"/>
          </p:nvPr>
        </p:nvSpPr>
        <p:spPr>
          <a:xfrm>
            <a:off x="10452100" y="4546056"/>
            <a:ext cx="1044575" cy="288000"/>
          </a:xfrm>
          <a:prstGeom prst="rect">
            <a:avLst/>
          </a:prstGeom>
        </p:spPr>
        <p:txBody>
          <a:bodyPr lIns="0" tIns="0" rIns="0" bIns="0"/>
          <a:lstStyle>
            <a:lvl1pPr marL="0" indent="0" algn="r">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nl-NL"/>
              <a:t>Pagina #</a:t>
            </a:r>
          </a:p>
        </p:txBody>
      </p:sp>
      <p:sp>
        <p:nvSpPr>
          <p:cNvPr id="50" name="Tijdelijke aanduiding voor tekst 31">
            <a:extLst>
              <a:ext uri="{FF2B5EF4-FFF2-40B4-BE49-F238E27FC236}">
                <a16:creationId xmlns:a16="http://schemas.microsoft.com/office/drawing/2014/main" id="{A2FEA08E-21A3-4544-A027-964FDE7FFEBD}"/>
              </a:ext>
            </a:extLst>
          </p:cNvPr>
          <p:cNvSpPr>
            <a:spLocks noGrp="1"/>
          </p:cNvSpPr>
          <p:nvPr>
            <p:ph type="body" sz="quarter" idx="30" hasCustomPrompt="1"/>
          </p:nvPr>
        </p:nvSpPr>
        <p:spPr>
          <a:xfrm>
            <a:off x="695325" y="4849368"/>
            <a:ext cx="8942451" cy="288000"/>
          </a:xfrm>
          <a:prstGeom prst="rect">
            <a:avLst/>
          </a:prstGeom>
        </p:spPr>
        <p:txBody>
          <a:bodyPr lIns="0" tIns="0" rIns="0" bIns="0"/>
          <a:lstStyle>
            <a:lvl1pPr marL="0" indent="0">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nl-NL"/>
              <a:t>Tekst van je inhoudsopgave</a:t>
            </a:r>
          </a:p>
        </p:txBody>
      </p:sp>
      <p:sp>
        <p:nvSpPr>
          <p:cNvPr id="51" name="Tijdelijke aanduiding voor tekst 31">
            <a:extLst>
              <a:ext uri="{FF2B5EF4-FFF2-40B4-BE49-F238E27FC236}">
                <a16:creationId xmlns:a16="http://schemas.microsoft.com/office/drawing/2014/main" id="{0ED0C28C-8DC9-0A4B-83FF-680AAD645824}"/>
              </a:ext>
            </a:extLst>
          </p:cNvPr>
          <p:cNvSpPr>
            <a:spLocks noGrp="1"/>
          </p:cNvSpPr>
          <p:nvPr>
            <p:ph type="body" sz="quarter" idx="31" hasCustomPrompt="1"/>
          </p:nvPr>
        </p:nvSpPr>
        <p:spPr>
          <a:xfrm>
            <a:off x="10452100" y="4847808"/>
            <a:ext cx="1044575" cy="288000"/>
          </a:xfrm>
          <a:prstGeom prst="rect">
            <a:avLst/>
          </a:prstGeom>
        </p:spPr>
        <p:txBody>
          <a:bodyPr lIns="0" tIns="0" rIns="0" bIns="0"/>
          <a:lstStyle>
            <a:lvl1pPr marL="0" indent="0" algn="r">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nl-NL"/>
              <a:t>Pagina #</a:t>
            </a:r>
          </a:p>
        </p:txBody>
      </p:sp>
      <p:sp>
        <p:nvSpPr>
          <p:cNvPr id="52" name="Tijdelijke aanduiding voor tekst 31">
            <a:extLst>
              <a:ext uri="{FF2B5EF4-FFF2-40B4-BE49-F238E27FC236}">
                <a16:creationId xmlns:a16="http://schemas.microsoft.com/office/drawing/2014/main" id="{DA5E346D-ACAF-0342-92F4-95C549220129}"/>
              </a:ext>
            </a:extLst>
          </p:cNvPr>
          <p:cNvSpPr>
            <a:spLocks noGrp="1"/>
          </p:cNvSpPr>
          <p:nvPr>
            <p:ph type="body" sz="quarter" idx="32" hasCustomPrompt="1"/>
          </p:nvPr>
        </p:nvSpPr>
        <p:spPr>
          <a:xfrm>
            <a:off x="695325" y="5151120"/>
            <a:ext cx="8942451" cy="288000"/>
          </a:xfrm>
          <a:prstGeom prst="rect">
            <a:avLst/>
          </a:prstGeom>
        </p:spPr>
        <p:txBody>
          <a:bodyPr lIns="0" tIns="0" rIns="0" bIns="0"/>
          <a:lstStyle>
            <a:lvl1pPr marL="0" indent="0">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nl-NL"/>
              <a:t>Tekst van je inhoudsopgave</a:t>
            </a:r>
          </a:p>
        </p:txBody>
      </p:sp>
      <p:sp>
        <p:nvSpPr>
          <p:cNvPr id="53" name="Tijdelijke aanduiding voor tekst 31">
            <a:extLst>
              <a:ext uri="{FF2B5EF4-FFF2-40B4-BE49-F238E27FC236}">
                <a16:creationId xmlns:a16="http://schemas.microsoft.com/office/drawing/2014/main" id="{DF3396D8-1264-9D46-BE76-8D6A50A081AD}"/>
              </a:ext>
            </a:extLst>
          </p:cNvPr>
          <p:cNvSpPr>
            <a:spLocks noGrp="1"/>
          </p:cNvSpPr>
          <p:nvPr>
            <p:ph type="body" sz="quarter" idx="33" hasCustomPrompt="1"/>
          </p:nvPr>
        </p:nvSpPr>
        <p:spPr>
          <a:xfrm>
            <a:off x="10452100" y="5149560"/>
            <a:ext cx="1044575" cy="288000"/>
          </a:xfrm>
          <a:prstGeom prst="rect">
            <a:avLst/>
          </a:prstGeom>
        </p:spPr>
        <p:txBody>
          <a:bodyPr lIns="0" tIns="0" rIns="0" bIns="0"/>
          <a:lstStyle>
            <a:lvl1pPr marL="0" indent="0" algn="r">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nl-NL"/>
              <a:t>Pagina #</a:t>
            </a:r>
          </a:p>
        </p:txBody>
      </p:sp>
      <p:sp>
        <p:nvSpPr>
          <p:cNvPr id="54" name="Tijdelijke aanduiding voor tekst 31">
            <a:extLst>
              <a:ext uri="{FF2B5EF4-FFF2-40B4-BE49-F238E27FC236}">
                <a16:creationId xmlns:a16="http://schemas.microsoft.com/office/drawing/2014/main" id="{CE9E584F-51F9-1A41-9DC5-A0290A09582E}"/>
              </a:ext>
            </a:extLst>
          </p:cNvPr>
          <p:cNvSpPr>
            <a:spLocks noGrp="1"/>
          </p:cNvSpPr>
          <p:nvPr>
            <p:ph type="body" sz="quarter" idx="34" hasCustomPrompt="1"/>
          </p:nvPr>
        </p:nvSpPr>
        <p:spPr>
          <a:xfrm>
            <a:off x="695325" y="5452872"/>
            <a:ext cx="8942451" cy="288000"/>
          </a:xfrm>
          <a:prstGeom prst="rect">
            <a:avLst/>
          </a:prstGeom>
        </p:spPr>
        <p:txBody>
          <a:bodyPr lIns="0" tIns="0" rIns="0" bIns="0"/>
          <a:lstStyle>
            <a:lvl1pPr marL="0" indent="0">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nl-NL"/>
              <a:t>Tekst van je inhoudsopgave</a:t>
            </a:r>
          </a:p>
        </p:txBody>
      </p:sp>
      <p:sp>
        <p:nvSpPr>
          <p:cNvPr id="55" name="Tijdelijke aanduiding voor tekst 31">
            <a:extLst>
              <a:ext uri="{FF2B5EF4-FFF2-40B4-BE49-F238E27FC236}">
                <a16:creationId xmlns:a16="http://schemas.microsoft.com/office/drawing/2014/main" id="{D14E09EA-F16D-9148-B358-8F872251CF20}"/>
              </a:ext>
            </a:extLst>
          </p:cNvPr>
          <p:cNvSpPr>
            <a:spLocks noGrp="1"/>
          </p:cNvSpPr>
          <p:nvPr>
            <p:ph type="body" sz="quarter" idx="35" hasCustomPrompt="1"/>
          </p:nvPr>
        </p:nvSpPr>
        <p:spPr>
          <a:xfrm>
            <a:off x="10452100" y="5451312"/>
            <a:ext cx="1044575" cy="288000"/>
          </a:xfrm>
          <a:prstGeom prst="rect">
            <a:avLst/>
          </a:prstGeom>
        </p:spPr>
        <p:txBody>
          <a:bodyPr lIns="0" tIns="0" rIns="0" bIns="0"/>
          <a:lstStyle>
            <a:lvl1pPr marL="0" indent="0" algn="r">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nl-NL"/>
              <a:t>Pagina #</a:t>
            </a:r>
          </a:p>
        </p:txBody>
      </p:sp>
      <p:sp>
        <p:nvSpPr>
          <p:cNvPr id="29" name="Tijdelijke aanduiding voor voettekst 4">
            <a:extLst>
              <a:ext uri="{FF2B5EF4-FFF2-40B4-BE49-F238E27FC236}">
                <a16:creationId xmlns:a16="http://schemas.microsoft.com/office/drawing/2014/main" id="{E7CF445D-6615-1149-AA00-56F609FBCC06}"/>
              </a:ext>
            </a:extLst>
          </p:cNvPr>
          <p:cNvSpPr txBox="1">
            <a:spLocks/>
          </p:cNvSpPr>
          <p:nvPr userDrawn="1"/>
        </p:nvSpPr>
        <p:spPr>
          <a:xfrm>
            <a:off x="695325" y="6397566"/>
            <a:ext cx="1454488" cy="458975"/>
          </a:xfrm>
          <a:prstGeom prst="rect">
            <a:avLst/>
          </a:prstGeom>
        </p:spPr>
        <p:txBody>
          <a:bodyPr vert="horz" lIns="0" tIns="0" rIns="0" bIns="0" rtlCol="0" anchor="ctr"/>
          <a:lstStyle>
            <a:defPPr>
              <a:defRPr lang="nl-NL"/>
            </a:defPPr>
            <a:lvl1pPr marL="0" algn="l" defTabSz="914400" rtl="0" eaLnBrk="1" latinLnBrk="0" hangingPunct="1">
              <a:defRPr sz="11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15387FF-630E-4EC4-9FE1-26E8B63C7084}" type="datetime1">
              <a:rPr lang="nl-NL" smtClean="0"/>
              <a:t>8-4-2025</a:t>
            </a:fld>
            <a:endParaRPr lang="nl-NL"/>
          </a:p>
        </p:txBody>
      </p:sp>
    </p:spTree>
    <p:extLst>
      <p:ext uri="{BB962C8B-B14F-4D97-AF65-F5344CB8AC3E}">
        <p14:creationId xmlns:p14="http://schemas.microsoft.com/office/powerpoint/2010/main" val="3073184818"/>
      </p:ext>
    </p:extLst>
  </p:cSld>
  <p:clrMapOvr>
    <a:masterClrMapping/>
  </p:clrMapOvr>
  <p:extLst>
    <p:ext uri="{DCECCB84-F9BA-43D5-87BE-67443E8EF086}">
      <p15:sldGuideLst xmlns:p15="http://schemas.microsoft.com/office/powerpoint/2012/main">
        <p15:guide id="2" pos="438" userDrawn="1">
          <p15:clr>
            <a:srgbClr val="FBAE40"/>
          </p15:clr>
        </p15:guide>
        <p15:guide id="3" orient="horz" pos="550" userDrawn="1">
          <p15:clr>
            <a:srgbClr val="FBAE40"/>
          </p15:clr>
        </p15:guide>
        <p15:guide id="4" orient="horz" pos="1344"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psomming">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68B061F1-5F03-5140-ADB3-587491A74AB7}"/>
              </a:ext>
            </a:extLst>
          </p:cNvPr>
          <p:cNvSpPr>
            <a:spLocks noGrp="1"/>
          </p:cNvSpPr>
          <p:nvPr>
            <p:ph type="title"/>
          </p:nvPr>
        </p:nvSpPr>
        <p:spPr>
          <a:xfrm>
            <a:off x="695325" y="491100"/>
            <a:ext cx="10801350" cy="849988"/>
          </a:xfrm>
          <a:prstGeom prst="rect">
            <a:avLst/>
          </a:prstGeom>
        </p:spPr>
        <p:txBody>
          <a:bodyPr lIns="0" tIns="0" rIns="0" bIns="0"/>
          <a:lstStyle>
            <a:lvl1pPr>
              <a:defRPr sz="3600">
                <a:solidFill>
                  <a:schemeClr val="tx2"/>
                </a:solidFill>
              </a:defRPr>
            </a:lvl1pPr>
          </a:lstStyle>
          <a:p>
            <a:r>
              <a:rPr lang="nl-NL"/>
              <a:t>Klik om stijl te bewerken</a:t>
            </a:r>
          </a:p>
        </p:txBody>
      </p:sp>
      <p:sp>
        <p:nvSpPr>
          <p:cNvPr id="13" name="Tijdelijke aanduiding voor dianummer 5">
            <a:extLst>
              <a:ext uri="{FF2B5EF4-FFF2-40B4-BE49-F238E27FC236}">
                <a16:creationId xmlns:a16="http://schemas.microsoft.com/office/drawing/2014/main" id="{EA37AB76-F082-D44C-A720-446331F23CF5}"/>
              </a:ext>
            </a:extLst>
          </p:cNvPr>
          <p:cNvSpPr>
            <a:spLocks noGrp="1"/>
          </p:cNvSpPr>
          <p:nvPr>
            <p:ph type="sldNum" sz="quarter" idx="4"/>
          </p:nvPr>
        </p:nvSpPr>
        <p:spPr>
          <a:xfrm>
            <a:off x="10390908" y="6377049"/>
            <a:ext cx="926379" cy="480951"/>
          </a:xfrm>
          <a:prstGeom prst="rect">
            <a:avLst/>
          </a:prstGeom>
        </p:spPr>
        <p:txBody>
          <a:bodyPr lIns="0" tIns="0" rIns="0" bIns="0" anchor="ctr" anchorCtr="0"/>
          <a:lstStyle>
            <a:lvl1pPr algn="r">
              <a:defRPr sz="1100">
                <a:solidFill>
                  <a:schemeClr val="bg2"/>
                </a:solidFill>
              </a:defRPr>
            </a:lvl1pPr>
          </a:lstStyle>
          <a:p>
            <a:fld id="{5EF8AA4F-6082-A841-85D2-C7F83F7CC9F0}" type="slidenum">
              <a:rPr lang="nl-NL" smtClean="0"/>
              <a:pPr/>
              <a:t>‹#›</a:t>
            </a:fld>
            <a:endParaRPr lang="nl-NL"/>
          </a:p>
        </p:txBody>
      </p:sp>
      <p:sp>
        <p:nvSpPr>
          <p:cNvPr id="29" name="Tijdelijke aanduiding voor tekst 6">
            <a:extLst>
              <a:ext uri="{FF2B5EF4-FFF2-40B4-BE49-F238E27FC236}">
                <a16:creationId xmlns:a16="http://schemas.microsoft.com/office/drawing/2014/main" id="{BE68B5A4-5B89-D546-A1DE-9A2CC4BF8934}"/>
              </a:ext>
            </a:extLst>
          </p:cNvPr>
          <p:cNvSpPr>
            <a:spLocks noGrp="1"/>
          </p:cNvSpPr>
          <p:nvPr>
            <p:ph type="body" sz="quarter" idx="13" hasCustomPrompt="1"/>
          </p:nvPr>
        </p:nvSpPr>
        <p:spPr>
          <a:xfrm>
            <a:off x="1391056" y="2133600"/>
            <a:ext cx="10105619" cy="548672"/>
          </a:xfrm>
          <a:prstGeom prst="rect">
            <a:avLst/>
          </a:prstGeom>
          <a:ln>
            <a:noFill/>
          </a:ln>
        </p:spPr>
        <p:txBody>
          <a:bodyPr lIns="0" tIns="0" rIns="0" bIns="0" anchor="ctr" anchorCtr="0">
            <a:normAutofit/>
          </a:bodyPr>
          <a:lstStyle>
            <a:lvl1pPr marL="0" indent="0">
              <a:spcBef>
                <a:spcPts val="0"/>
              </a:spcBef>
              <a:spcAft>
                <a:spcPts val="2700"/>
              </a:spcAft>
              <a:buFont typeface="Arial" panose="020B0604020202020204" pitchFamily="34" charset="0"/>
              <a:buNone/>
              <a:defRPr sz="1200" baseline="0">
                <a:solidFill>
                  <a:schemeClr val="tx1"/>
                </a:solidFill>
              </a:defRPr>
            </a:lvl1pPr>
            <a:lvl2pPr marL="0" indent="0">
              <a:buNone/>
              <a:defRPr/>
            </a:lvl2pPr>
            <a:lvl3pPr marL="0" indent="0">
              <a:buNone/>
              <a:defRPr/>
            </a:lvl3pPr>
            <a:lvl4pPr marL="0" indent="0">
              <a:buNone/>
              <a:defRPr/>
            </a:lvl4pPr>
            <a:lvl5pPr marL="0" indent="0">
              <a:buNone/>
              <a:defRPr/>
            </a:lvl5pPr>
          </a:lstStyle>
          <a:p>
            <a:pPr lvl="0"/>
            <a:r>
              <a:rPr lang="nl-NL"/>
              <a:t>Tekst van je opsomming</a:t>
            </a:r>
          </a:p>
        </p:txBody>
      </p:sp>
      <p:sp>
        <p:nvSpPr>
          <p:cNvPr id="30" name="Tijdelijke aanduiding voor tekst 3">
            <a:extLst>
              <a:ext uri="{FF2B5EF4-FFF2-40B4-BE49-F238E27FC236}">
                <a16:creationId xmlns:a16="http://schemas.microsoft.com/office/drawing/2014/main" id="{2D53AD00-E41A-9042-9D6B-DC3ED12D48AE}"/>
              </a:ext>
            </a:extLst>
          </p:cNvPr>
          <p:cNvSpPr>
            <a:spLocks noGrp="1"/>
          </p:cNvSpPr>
          <p:nvPr>
            <p:ph type="body" sz="quarter" idx="21" hasCustomPrompt="1"/>
          </p:nvPr>
        </p:nvSpPr>
        <p:spPr>
          <a:xfrm>
            <a:off x="695325" y="2134336"/>
            <a:ext cx="688497" cy="547200"/>
          </a:xfrm>
          <a:prstGeom prst="rect">
            <a:avLst/>
          </a:prstGeom>
        </p:spPr>
        <p:txBody>
          <a:bodyPr lIns="0" tIns="0" rIns="0" bIns="0" anchor="ctr" anchorCtr="0">
            <a:noAutofit/>
          </a:bodyPr>
          <a:lstStyle>
            <a:lvl1pPr marL="0" indent="0">
              <a:buNone/>
              <a:defRPr sz="1800" b="1">
                <a:solidFill>
                  <a:schemeClr val="accent3"/>
                </a:solidFill>
              </a:defRPr>
            </a:lvl1pPr>
          </a:lstStyle>
          <a:p>
            <a:pPr lvl="0"/>
            <a:r>
              <a:rPr lang="nl-NL"/>
              <a:t>N</a:t>
            </a:r>
          </a:p>
        </p:txBody>
      </p:sp>
      <p:sp>
        <p:nvSpPr>
          <p:cNvPr id="31" name="Tijdelijke aanduiding voor tekst 6">
            <a:extLst>
              <a:ext uri="{FF2B5EF4-FFF2-40B4-BE49-F238E27FC236}">
                <a16:creationId xmlns:a16="http://schemas.microsoft.com/office/drawing/2014/main" id="{082C345D-488B-3F4F-92F9-9F02E38453F9}"/>
              </a:ext>
            </a:extLst>
          </p:cNvPr>
          <p:cNvSpPr>
            <a:spLocks noGrp="1"/>
          </p:cNvSpPr>
          <p:nvPr>
            <p:ph type="body" sz="quarter" idx="22" hasCustomPrompt="1"/>
          </p:nvPr>
        </p:nvSpPr>
        <p:spPr>
          <a:xfrm>
            <a:off x="1391056" y="2700528"/>
            <a:ext cx="10105619" cy="547200"/>
          </a:xfrm>
          <a:prstGeom prst="rect">
            <a:avLst/>
          </a:prstGeom>
          <a:ln>
            <a:noFill/>
          </a:ln>
        </p:spPr>
        <p:txBody>
          <a:bodyPr lIns="0" tIns="0" rIns="0" bIns="0" anchor="ctr" anchorCtr="0">
            <a:normAutofit/>
          </a:bodyPr>
          <a:lstStyle>
            <a:lvl1pPr marL="0" indent="0">
              <a:spcBef>
                <a:spcPts val="0"/>
              </a:spcBef>
              <a:spcAft>
                <a:spcPts val="2700"/>
              </a:spcAft>
              <a:buFont typeface="Arial" panose="020B0604020202020204" pitchFamily="34" charset="0"/>
              <a:buNone/>
              <a:defRPr sz="1200" baseline="0">
                <a:solidFill>
                  <a:schemeClr val="tx1"/>
                </a:solidFill>
              </a:defRPr>
            </a:lvl1pPr>
            <a:lvl2pPr marL="0" indent="0">
              <a:buNone/>
              <a:defRPr/>
            </a:lvl2pPr>
            <a:lvl3pPr marL="0" indent="0">
              <a:buNone/>
              <a:defRPr/>
            </a:lvl3pPr>
            <a:lvl4pPr marL="0" indent="0">
              <a:buNone/>
              <a:defRPr/>
            </a:lvl4pPr>
            <a:lvl5pPr marL="0" indent="0">
              <a:buNone/>
              <a:defRPr/>
            </a:lvl5pPr>
          </a:lstStyle>
          <a:p>
            <a:pPr lvl="0"/>
            <a:r>
              <a:rPr lang="nl-NL"/>
              <a:t>Tekst van je opsomming</a:t>
            </a:r>
          </a:p>
        </p:txBody>
      </p:sp>
      <p:sp>
        <p:nvSpPr>
          <p:cNvPr id="56" name="Tijdelijke aanduiding voor tekst 3">
            <a:extLst>
              <a:ext uri="{FF2B5EF4-FFF2-40B4-BE49-F238E27FC236}">
                <a16:creationId xmlns:a16="http://schemas.microsoft.com/office/drawing/2014/main" id="{1C922D95-C97F-8545-BB03-5CB7A518BE68}"/>
              </a:ext>
            </a:extLst>
          </p:cNvPr>
          <p:cNvSpPr>
            <a:spLocks noGrp="1"/>
          </p:cNvSpPr>
          <p:nvPr>
            <p:ph type="body" sz="quarter" idx="23" hasCustomPrompt="1"/>
          </p:nvPr>
        </p:nvSpPr>
        <p:spPr>
          <a:xfrm>
            <a:off x="695325" y="2701264"/>
            <a:ext cx="688497" cy="547200"/>
          </a:xfrm>
          <a:prstGeom prst="rect">
            <a:avLst/>
          </a:prstGeom>
        </p:spPr>
        <p:txBody>
          <a:bodyPr lIns="0" tIns="0" rIns="0" bIns="0" anchor="ctr" anchorCtr="0">
            <a:noAutofit/>
          </a:bodyPr>
          <a:lstStyle>
            <a:lvl1pPr marL="0" indent="0">
              <a:buNone/>
              <a:defRPr sz="1800" b="1">
                <a:solidFill>
                  <a:schemeClr val="accent3"/>
                </a:solidFill>
              </a:defRPr>
            </a:lvl1pPr>
          </a:lstStyle>
          <a:p>
            <a:pPr lvl="0"/>
            <a:r>
              <a:rPr lang="nl-NL"/>
              <a:t>N</a:t>
            </a:r>
          </a:p>
        </p:txBody>
      </p:sp>
      <p:sp>
        <p:nvSpPr>
          <p:cNvPr id="57" name="Tijdelijke aanduiding voor tekst 6">
            <a:extLst>
              <a:ext uri="{FF2B5EF4-FFF2-40B4-BE49-F238E27FC236}">
                <a16:creationId xmlns:a16="http://schemas.microsoft.com/office/drawing/2014/main" id="{F83B7B7D-9041-C84B-9684-6B3AB2786829}"/>
              </a:ext>
            </a:extLst>
          </p:cNvPr>
          <p:cNvSpPr>
            <a:spLocks noGrp="1"/>
          </p:cNvSpPr>
          <p:nvPr>
            <p:ph type="body" sz="quarter" idx="24" hasCustomPrompt="1"/>
          </p:nvPr>
        </p:nvSpPr>
        <p:spPr>
          <a:xfrm>
            <a:off x="1391056" y="3267456"/>
            <a:ext cx="10105619" cy="548672"/>
          </a:xfrm>
          <a:prstGeom prst="rect">
            <a:avLst/>
          </a:prstGeom>
          <a:ln>
            <a:noFill/>
          </a:ln>
        </p:spPr>
        <p:txBody>
          <a:bodyPr lIns="0" tIns="0" rIns="0" bIns="0" anchor="ctr" anchorCtr="0">
            <a:normAutofit/>
          </a:bodyPr>
          <a:lstStyle>
            <a:lvl1pPr marL="0" indent="0">
              <a:spcBef>
                <a:spcPts val="0"/>
              </a:spcBef>
              <a:spcAft>
                <a:spcPts val="2700"/>
              </a:spcAft>
              <a:buFont typeface="Arial" panose="020B0604020202020204" pitchFamily="34" charset="0"/>
              <a:buNone/>
              <a:defRPr sz="1200" baseline="0">
                <a:solidFill>
                  <a:schemeClr val="tx1"/>
                </a:solidFill>
              </a:defRPr>
            </a:lvl1pPr>
            <a:lvl2pPr marL="0" indent="0">
              <a:buNone/>
              <a:defRPr/>
            </a:lvl2pPr>
            <a:lvl3pPr marL="0" indent="0">
              <a:buNone/>
              <a:defRPr/>
            </a:lvl3pPr>
            <a:lvl4pPr marL="0" indent="0">
              <a:buNone/>
              <a:defRPr/>
            </a:lvl4pPr>
            <a:lvl5pPr marL="0" indent="0">
              <a:buNone/>
              <a:defRPr/>
            </a:lvl5pPr>
          </a:lstStyle>
          <a:p>
            <a:pPr lvl="0"/>
            <a:r>
              <a:rPr lang="nl-NL"/>
              <a:t>Tekst van je opsomming</a:t>
            </a:r>
          </a:p>
        </p:txBody>
      </p:sp>
      <p:sp>
        <p:nvSpPr>
          <p:cNvPr id="58" name="Tijdelijke aanduiding voor tekst 3">
            <a:extLst>
              <a:ext uri="{FF2B5EF4-FFF2-40B4-BE49-F238E27FC236}">
                <a16:creationId xmlns:a16="http://schemas.microsoft.com/office/drawing/2014/main" id="{1FD4328A-157F-3B4E-BBEF-77300EBEE9D1}"/>
              </a:ext>
            </a:extLst>
          </p:cNvPr>
          <p:cNvSpPr>
            <a:spLocks noGrp="1"/>
          </p:cNvSpPr>
          <p:nvPr>
            <p:ph type="body" sz="quarter" idx="25" hasCustomPrompt="1"/>
          </p:nvPr>
        </p:nvSpPr>
        <p:spPr>
          <a:xfrm>
            <a:off x="695325" y="3268192"/>
            <a:ext cx="688497" cy="547200"/>
          </a:xfrm>
          <a:prstGeom prst="rect">
            <a:avLst/>
          </a:prstGeom>
        </p:spPr>
        <p:txBody>
          <a:bodyPr lIns="0" tIns="0" rIns="0" bIns="0" anchor="ctr" anchorCtr="0">
            <a:noAutofit/>
          </a:bodyPr>
          <a:lstStyle>
            <a:lvl1pPr marL="0" indent="0">
              <a:buNone/>
              <a:defRPr sz="1800" b="1">
                <a:solidFill>
                  <a:schemeClr val="accent3"/>
                </a:solidFill>
              </a:defRPr>
            </a:lvl1pPr>
          </a:lstStyle>
          <a:p>
            <a:pPr lvl="0"/>
            <a:r>
              <a:rPr lang="nl-NL"/>
              <a:t>N</a:t>
            </a:r>
          </a:p>
        </p:txBody>
      </p:sp>
      <p:sp>
        <p:nvSpPr>
          <p:cNvPr id="61" name="Tijdelijke aanduiding voor tekst 6">
            <a:extLst>
              <a:ext uri="{FF2B5EF4-FFF2-40B4-BE49-F238E27FC236}">
                <a16:creationId xmlns:a16="http://schemas.microsoft.com/office/drawing/2014/main" id="{0EBE1AFE-8C81-3A45-B2EA-C2F1D051FBA7}"/>
              </a:ext>
            </a:extLst>
          </p:cNvPr>
          <p:cNvSpPr>
            <a:spLocks noGrp="1"/>
          </p:cNvSpPr>
          <p:nvPr>
            <p:ph type="body" sz="quarter" idx="26" hasCustomPrompt="1"/>
          </p:nvPr>
        </p:nvSpPr>
        <p:spPr>
          <a:xfrm>
            <a:off x="1391056" y="3834384"/>
            <a:ext cx="10105619" cy="548672"/>
          </a:xfrm>
          <a:prstGeom prst="rect">
            <a:avLst/>
          </a:prstGeom>
          <a:ln>
            <a:noFill/>
          </a:ln>
        </p:spPr>
        <p:txBody>
          <a:bodyPr lIns="0" tIns="0" rIns="0" bIns="0" anchor="ctr" anchorCtr="0">
            <a:normAutofit/>
          </a:bodyPr>
          <a:lstStyle>
            <a:lvl1pPr marL="0" indent="0">
              <a:spcBef>
                <a:spcPts val="0"/>
              </a:spcBef>
              <a:spcAft>
                <a:spcPts val="2700"/>
              </a:spcAft>
              <a:buFont typeface="Arial" panose="020B0604020202020204" pitchFamily="34" charset="0"/>
              <a:buNone/>
              <a:defRPr sz="1200" baseline="0">
                <a:solidFill>
                  <a:schemeClr val="tx1"/>
                </a:solidFill>
              </a:defRPr>
            </a:lvl1pPr>
            <a:lvl2pPr marL="0" indent="0">
              <a:buNone/>
              <a:defRPr/>
            </a:lvl2pPr>
            <a:lvl3pPr marL="0" indent="0">
              <a:buNone/>
              <a:defRPr/>
            </a:lvl3pPr>
            <a:lvl4pPr marL="0" indent="0">
              <a:buNone/>
              <a:defRPr/>
            </a:lvl4pPr>
            <a:lvl5pPr marL="0" indent="0">
              <a:buNone/>
              <a:defRPr/>
            </a:lvl5pPr>
          </a:lstStyle>
          <a:p>
            <a:pPr lvl="0"/>
            <a:r>
              <a:rPr lang="nl-NL"/>
              <a:t>Tekst van je opsomming</a:t>
            </a:r>
          </a:p>
        </p:txBody>
      </p:sp>
      <p:sp>
        <p:nvSpPr>
          <p:cNvPr id="62" name="Tijdelijke aanduiding voor tekst 3">
            <a:extLst>
              <a:ext uri="{FF2B5EF4-FFF2-40B4-BE49-F238E27FC236}">
                <a16:creationId xmlns:a16="http://schemas.microsoft.com/office/drawing/2014/main" id="{C00A1E3F-A898-0A49-95C3-677F64C9EF87}"/>
              </a:ext>
            </a:extLst>
          </p:cNvPr>
          <p:cNvSpPr>
            <a:spLocks noGrp="1"/>
          </p:cNvSpPr>
          <p:nvPr>
            <p:ph type="body" sz="quarter" idx="27" hasCustomPrompt="1"/>
          </p:nvPr>
        </p:nvSpPr>
        <p:spPr>
          <a:xfrm>
            <a:off x="695325" y="3835120"/>
            <a:ext cx="688497" cy="547200"/>
          </a:xfrm>
          <a:prstGeom prst="rect">
            <a:avLst/>
          </a:prstGeom>
        </p:spPr>
        <p:txBody>
          <a:bodyPr lIns="0" tIns="0" rIns="0" bIns="0" anchor="ctr" anchorCtr="0">
            <a:noAutofit/>
          </a:bodyPr>
          <a:lstStyle>
            <a:lvl1pPr marL="0" indent="0">
              <a:buNone/>
              <a:defRPr sz="1800" b="1">
                <a:solidFill>
                  <a:schemeClr val="accent3"/>
                </a:solidFill>
              </a:defRPr>
            </a:lvl1pPr>
          </a:lstStyle>
          <a:p>
            <a:pPr lvl="0"/>
            <a:r>
              <a:rPr lang="nl-NL"/>
              <a:t>N</a:t>
            </a:r>
          </a:p>
        </p:txBody>
      </p:sp>
      <p:sp>
        <p:nvSpPr>
          <p:cNvPr id="63" name="Tijdelijke aanduiding voor tekst 6">
            <a:extLst>
              <a:ext uri="{FF2B5EF4-FFF2-40B4-BE49-F238E27FC236}">
                <a16:creationId xmlns:a16="http://schemas.microsoft.com/office/drawing/2014/main" id="{0B0CA3A0-9D64-A64F-A30B-21F66538BB7C}"/>
              </a:ext>
            </a:extLst>
          </p:cNvPr>
          <p:cNvSpPr>
            <a:spLocks noGrp="1"/>
          </p:cNvSpPr>
          <p:nvPr>
            <p:ph type="body" sz="quarter" idx="28" hasCustomPrompt="1"/>
          </p:nvPr>
        </p:nvSpPr>
        <p:spPr>
          <a:xfrm>
            <a:off x="1391056" y="4401312"/>
            <a:ext cx="10105619" cy="547200"/>
          </a:xfrm>
          <a:prstGeom prst="rect">
            <a:avLst/>
          </a:prstGeom>
          <a:ln>
            <a:noFill/>
          </a:ln>
        </p:spPr>
        <p:txBody>
          <a:bodyPr lIns="0" tIns="0" rIns="0" bIns="0" anchor="ctr" anchorCtr="0">
            <a:normAutofit/>
          </a:bodyPr>
          <a:lstStyle>
            <a:lvl1pPr marL="0" indent="0">
              <a:spcBef>
                <a:spcPts val="0"/>
              </a:spcBef>
              <a:spcAft>
                <a:spcPts val="2700"/>
              </a:spcAft>
              <a:buFont typeface="Arial" panose="020B0604020202020204" pitchFamily="34" charset="0"/>
              <a:buNone/>
              <a:defRPr sz="1200" baseline="0">
                <a:solidFill>
                  <a:schemeClr val="tx1"/>
                </a:solidFill>
              </a:defRPr>
            </a:lvl1pPr>
            <a:lvl2pPr marL="0" indent="0">
              <a:buNone/>
              <a:defRPr/>
            </a:lvl2pPr>
            <a:lvl3pPr marL="0" indent="0">
              <a:buNone/>
              <a:defRPr/>
            </a:lvl3pPr>
            <a:lvl4pPr marL="0" indent="0">
              <a:buNone/>
              <a:defRPr/>
            </a:lvl4pPr>
            <a:lvl5pPr marL="0" indent="0">
              <a:buNone/>
              <a:defRPr/>
            </a:lvl5pPr>
          </a:lstStyle>
          <a:p>
            <a:pPr lvl="0"/>
            <a:r>
              <a:rPr lang="nl-NL"/>
              <a:t>Tekst van je opsomming</a:t>
            </a:r>
          </a:p>
        </p:txBody>
      </p:sp>
      <p:sp>
        <p:nvSpPr>
          <p:cNvPr id="64" name="Tijdelijke aanduiding voor tekst 3">
            <a:extLst>
              <a:ext uri="{FF2B5EF4-FFF2-40B4-BE49-F238E27FC236}">
                <a16:creationId xmlns:a16="http://schemas.microsoft.com/office/drawing/2014/main" id="{8FF18A59-70B1-DF4A-B926-42B00EC3E71C}"/>
              </a:ext>
            </a:extLst>
          </p:cNvPr>
          <p:cNvSpPr>
            <a:spLocks noGrp="1"/>
          </p:cNvSpPr>
          <p:nvPr>
            <p:ph type="body" sz="quarter" idx="29" hasCustomPrompt="1"/>
          </p:nvPr>
        </p:nvSpPr>
        <p:spPr>
          <a:xfrm>
            <a:off x="695325" y="4402048"/>
            <a:ext cx="688497" cy="547200"/>
          </a:xfrm>
          <a:prstGeom prst="rect">
            <a:avLst/>
          </a:prstGeom>
        </p:spPr>
        <p:txBody>
          <a:bodyPr lIns="0" tIns="0" rIns="0" bIns="0" anchor="ctr" anchorCtr="0">
            <a:noAutofit/>
          </a:bodyPr>
          <a:lstStyle>
            <a:lvl1pPr marL="0" indent="0">
              <a:buNone/>
              <a:defRPr sz="1800" b="1">
                <a:solidFill>
                  <a:schemeClr val="accent3"/>
                </a:solidFill>
              </a:defRPr>
            </a:lvl1pPr>
          </a:lstStyle>
          <a:p>
            <a:pPr lvl="0"/>
            <a:r>
              <a:rPr lang="nl-NL"/>
              <a:t>N</a:t>
            </a:r>
          </a:p>
        </p:txBody>
      </p:sp>
      <p:sp>
        <p:nvSpPr>
          <p:cNvPr id="65" name="Tijdelijke aanduiding voor tekst 6">
            <a:extLst>
              <a:ext uri="{FF2B5EF4-FFF2-40B4-BE49-F238E27FC236}">
                <a16:creationId xmlns:a16="http://schemas.microsoft.com/office/drawing/2014/main" id="{91B0F212-050D-3746-9FCF-20CFA0231D74}"/>
              </a:ext>
            </a:extLst>
          </p:cNvPr>
          <p:cNvSpPr>
            <a:spLocks noGrp="1"/>
          </p:cNvSpPr>
          <p:nvPr>
            <p:ph type="body" sz="quarter" idx="30" hasCustomPrompt="1"/>
          </p:nvPr>
        </p:nvSpPr>
        <p:spPr>
          <a:xfrm>
            <a:off x="1391056" y="4968240"/>
            <a:ext cx="10105619" cy="548672"/>
          </a:xfrm>
          <a:prstGeom prst="rect">
            <a:avLst/>
          </a:prstGeom>
          <a:ln>
            <a:noFill/>
          </a:ln>
        </p:spPr>
        <p:txBody>
          <a:bodyPr lIns="0" tIns="0" rIns="0" bIns="0" anchor="ctr" anchorCtr="0">
            <a:normAutofit/>
          </a:bodyPr>
          <a:lstStyle>
            <a:lvl1pPr marL="0" indent="0">
              <a:spcBef>
                <a:spcPts val="0"/>
              </a:spcBef>
              <a:spcAft>
                <a:spcPts val="2700"/>
              </a:spcAft>
              <a:buFont typeface="Arial" panose="020B0604020202020204" pitchFamily="34" charset="0"/>
              <a:buNone/>
              <a:defRPr sz="1200" baseline="0">
                <a:solidFill>
                  <a:schemeClr val="tx1"/>
                </a:solidFill>
              </a:defRPr>
            </a:lvl1pPr>
            <a:lvl2pPr marL="0" indent="0">
              <a:buNone/>
              <a:defRPr/>
            </a:lvl2pPr>
            <a:lvl3pPr marL="0" indent="0">
              <a:buNone/>
              <a:defRPr/>
            </a:lvl3pPr>
            <a:lvl4pPr marL="0" indent="0">
              <a:buNone/>
              <a:defRPr/>
            </a:lvl4pPr>
            <a:lvl5pPr marL="0" indent="0">
              <a:buNone/>
              <a:defRPr/>
            </a:lvl5pPr>
          </a:lstStyle>
          <a:p>
            <a:pPr lvl="0"/>
            <a:r>
              <a:rPr lang="nl-NL"/>
              <a:t>Tekst van je opsomming</a:t>
            </a:r>
          </a:p>
        </p:txBody>
      </p:sp>
      <p:sp>
        <p:nvSpPr>
          <p:cNvPr id="66" name="Tijdelijke aanduiding voor tekst 3">
            <a:extLst>
              <a:ext uri="{FF2B5EF4-FFF2-40B4-BE49-F238E27FC236}">
                <a16:creationId xmlns:a16="http://schemas.microsoft.com/office/drawing/2014/main" id="{492CB753-5632-1F48-8281-937B68F43F70}"/>
              </a:ext>
            </a:extLst>
          </p:cNvPr>
          <p:cNvSpPr>
            <a:spLocks noGrp="1"/>
          </p:cNvSpPr>
          <p:nvPr>
            <p:ph type="body" sz="quarter" idx="31" hasCustomPrompt="1"/>
          </p:nvPr>
        </p:nvSpPr>
        <p:spPr>
          <a:xfrm>
            <a:off x="695325" y="4968976"/>
            <a:ext cx="688497" cy="547200"/>
          </a:xfrm>
          <a:prstGeom prst="rect">
            <a:avLst/>
          </a:prstGeom>
        </p:spPr>
        <p:txBody>
          <a:bodyPr lIns="0" tIns="0" rIns="0" bIns="0" anchor="ctr" anchorCtr="0">
            <a:noAutofit/>
          </a:bodyPr>
          <a:lstStyle>
            <a:lvl1pPr marL="0" indent="0">
              <a:buNone/>
              <a:defRPr sz="1800" b="1">
                <a:solidFill>
                  <a:schemeClr val="accent3"/>
                </a:solidFill>
              </a:defRPr>
            </a:lvl1pPr>
          </a:lstStyle>
          <a:p>
            <a:pPr lvl="0"/>
            <a:r>
              <a:rPr lang="nl-NL"/>
              <a:t>N</a:t>
            </a:r>
          </a:p>
        </p:txBody>
      </p:sp>
      <p:sp>
        <p:nvSpPr>
          <p:cNvPr id="17" name="Tijdelijke aanduiding voor voettekst 4">
            <a:extLst>
              <a:ext uri="{FF2B5EF4-FFF2-40B4-BE49-F238E27FC236}">
                <a16:creationId xmlns:a16="http://schemas.microsoft.com/office/drawing/2014/main" id="{3B461A85-421D-9646-9B01-203C8AE7E896}"/>
              </a:ext>
            </a:extLst>
          </p:cNvPr>
          <p:cNvSpPr>
            <a:spLocks noGrp="1"/>
          </p:cNvSpPr>
          <p:nvPr>
            <p:ph type="ftr" sz="quarter" idx="3"/>
          </p:nvPr>
        </p:nvSpPr>
        <p:spPr>
          <a:xfrm>
            <a:off x="2155560" y="6377049"/>
            <a:ext cx="4114800" cy="480951"/>
          </a:xfrm>
          <a:prstGeom prst="rect">
            <a:avLst/>
          </a:prstGeom>
        </p:spPr>
        <p:txBody>
          <a:bodyPr lIns="0" tIns="0" rIns="0" bIns="0" anchor="ctr" anchorCtr="0"/>
          <a:lstStyle>
            <a:lvl1pPr algn="l">
              <a:defRPr sz="1100">
                <a:solidFill>
                  <a:schemeClr val="bg2"/>
                </a:solidFill>
              </a:defRPr>
            </a:lvl1pPr>
          </a:lstStyle>
          <a:p>
            <a:r>
              <a:rPr lang="nl-NL"/>
              <a:t>Regioplan Zuidoost-Brabant</a:t>
            </a:r>
          </a:p>
        </p:txBody>
      </p:sp>
      <p:sp>
        <p:nvSpPr>
          <p:cNvPr id="18" name="Tijdelijke aanduiding voor voettekst 4">
            <a:extLst>
              <a:ext uri="{FF2B5EF4-FFF2-40B4-BE49-F238E27FC236}">
                <a16:creationId xmlns:a16="http://schemas.microsoft.com/office/drawing/2014/main" id="{A8700182-D37C-FC43-B69C-63BE221F2EA7}"/>
              </a:ext>
            </a:extLst>
          </p:cNvPr>
          <p:cNvSpPr txBox="1">
            <a:spLocks/>
          </p:cNvSpPr>
          <p:nvPr userDrawn="1"/>
        </p:nvSpPr>
        <p:spPr>
          <a:xfrm>
            <a:off x="695325" y="6397566"/>
            <a:ext cx="1454488" cy="458975"/>
          </a:xfrm>
          <a:prstGeom prst="rect">
            <a:avLst/>
          </a:prstGeom>
        </p:spPr>
        <p:txBody>
          <a:bodyPr vert="horz" lIns="0" tIns="0" rIns="0" bIns="0" rtlCol="0" anchor="ctr"/>
          <a:lstStyle>
            <a:defPPr>
              <a:defRPr lang="nl-NL"/>
            </a:defPPr>
            <a:lvl1pPr marL="0" algn="l" defTabSz="914400" rtl="0" eaLnBrk="1" latinLnBrk="0" hangingPunct="1">
              <a:defRPr sz="11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36D8E9B-2916-4AF2-B4F9-13C21D240199}" type="datetime1">
              <a:rPr lang="nl-NL" smtClean="0"/>
              <a:t>8-4-2025</a:t>
            </a:fld>
            <a:endParaRPr lang="nl-NL"/>
          </a:p>
        </p:txBody>
      </p:sp>
    </p:spTree>
    <p:extLst>
      <p:ext uri="{BB962C8B-B14F-4D97-AF65-F5344CB8AC3E}">
        <p14:creationId xmlns:p14="http://schemas.microsoft.com/office/powerpoint/2010/main" val="3781984905"/>
      </p:ext>
    </p:extLst>
  </p:cSld>
  <p:clrMapOvr>
    <a:masterClrMapping/>
  </p:clrMapOvr>
  <p:extLst>
    <p:ext uri="{DCECCB84-F9BA-43D5-87BE-67443E8EF086}">
      <p15:sldGuideLst xmlns:p15="http://schemas.microsoft.com/office/powerpoint/2012/main">
        <p15:guide id="2" pos="438">
          <p15:clr>
            <a:srgbClr val="FBAE40"/>
          </p15:clr>
        </p15:guide>
        <p15:guide id="3" orient="horz" pos="550">
          <p15:clr>
            <a:srgbClr val="FBAE40"/>
          </p15:clr>
        </p15:guide>
        <p15:guide id="4" orient="horz" pos="1344">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4" name="Tijdelijke aanduiding voor dianummer 3">
            <a:extLst>
              <a:ext uri="{FF2B5EF4-FFF2-40B4-BE49-F238E27FC236}">
                <a16:creationId xmlns:a16="http://schemas.microsoft.com/office/drawing/2014/main" id="{DE3FA7C9-091A-D847-A4E8-46264B6F6761}"/>
              </a:ext>
            </a:extLst>
          </p:cNvPr>
          <p:cNvSpPr>
            <a:spLocks noGrp="1"/>
          </p:cNvSpPr>
          <p:nvPr>
            <p:ph type="sldNum" sz="quarter" idx="11"/>
          </p:nvPr>
        </p:nvSpPr>
        <p:spPr/>
        <p:txBody>
          <a:bodyPr/>
          <a:lstStyle/>
          <a:p>
            <a:fld id="{5EF8AA4F-6082-A841-85D2-C7F83F7CC9F0}" type="slidenum">
              <a:rPr lang="nl-NL" smtClean="0"/>
              <a:pPr/>
              <a:t>‹#›</a:t>
            </a:fld>
            <a:endParaRPr lang="nl-NL"/>
          </a:p>
        </p:txBody>
      </p:sp>
      <p:sp>
        <p:nvSpPr>
          <p:cNvPr id="6" name="Tijdelijke aanduiding voor tekst 10">
            <a:extLst>
              <a:ext uri="{FF2B5EF4-FFF2-40B4-BE49-F238E27FC236}">
                <a16:creationId xmlns:a16="http://schemas.microsoft.com/office/drawing/2014/main" id="{633F910A-588E-CB43-894E-4DA63831EB18}"/>
              </a:ext>
            </a:extLst>
          </p:cNvPr>
          <p:cNvSpPr>
            <a:spLocks noGrp="1"/>
          </p:cNvSpPr>
          <p:nvPr>
            <p:ph type="body" sz="quarter" idx="13" hasCustomPrompt="1"/>
          </p:nvPr>
        </p:nvSpPr>
        <p:spPr>
          <a:xfrm>
            <a:off x="695326" y="1090911"/>
            <a:ext cx="10801350" cy="480950"/>
          </a:xfrm>
          <a:prstGeom prst="rect">
            <a:avLst/>
          </a:prstGeom>
        </p:spPr>
        <p:txBody>
          <a:bodyPr lIns="0" tIns="0" rIns="0" bIns="0">
            <a:noAutofit/>
          </a:bodyPr>
          <a:lstStyle>
            <a:lvl1pPr marL="0" indent="0">
              <a:buNone/>
              <a:defRPr sz="1800" b="1">
                <a:solidFill>
                  <a:schemeClr val="tx1"/>
                </a:solidFill>
              </a:defRPr>
            </a:lvl1pPr>
            <a:lvl2pPr marL="0" indent="0">
              <a:buNone/>
              <a:defRPr sz="2000" b="1">
                <a:solidFill>
                  <a:schemeClr val="tx2"/>
                </a:solidFill>
              </a:defRPr>
            </a:lvl2pPr>
            <a:lvl3pPr marL="0" indent="0">
              <a:buNone/>
              <a:defRPr sz="2000" b="1">
                <a:solidFill>
                  <a:schemeClr val="tx2"/>
                </a:solidFill>
              </a:defRPr>
            </a:lvl3pPr>
            <a:lvl4pPr marL="0" indent="0">
              <a:buNone/>
              <a:defRPr sz="2000" b="1">
                <a:solidFill>
                  <a:schemeClr val="tx2"/>
                </a:solidFill>
              </a:defRPr>
            </a:lvl4pPr>
            <a:lvl5pPr marL="0" indent="0">
              <a:buNone/>
              <a:defRPr sz="2000" b="1">
                <a:solidFill>
                  <a:schemeClr val="tx2"/>
                </a:solidFill>
              </a:defRPr>
            </a:lvl5pPr>
          </a:lstStyle>
          <a:p>
            <a:pPr lvl="0"/>
            <a:r>
              <a:rPr lang="nl-NL" err="1"/>
              <a:t>Subheader</a:t>
            </a:r>
            <a:endParaRPr lang="nl-NL"/>
          </a:p>
        </p:txBody>
      </p:sp>
      <p:sp>
        <p:nvSpPr>
          <p:cNvPr id="7" name="Titel 2">
            <a:extLst>
              <a:ext uri="{FF2B5EF4-FFF2-40B4-BE49-F238E27FC236}">
                <a16:creationId xmlns:a16="http://schemas.microsoft.com/office/drawing/2014/main" id="{14A13A81-23AA-F743-B6FE-810DA89FFBED}"/>
              </a:ext>
            </a:extLst>
          </p:cNvPr>
          <p:cNvSpPr>
            <a:spLocks noGrp="1"/>
          </p:cNvSpPr>
          <p:nvPr>
            <p:ph type="title" hasCustomPrompt="1"/>
          </p:nvPr>
        </p:nvSpPr>
        <p:spPr>
          <a:xfrm>
            <a:off x="695326" y="491100"/>
            <a:ext cx="10801350" cy="382025"/>
          </a:xfrm>
          <a:prstGeom prst="rect">
            <a:avLst/>
          </a:prstGeom>
        </p:spPr>
        <p:txBody>
          <a:bodyPr lIns="0" tIns="0" rIns="0" bIns="0"/>
          <a:lstStyle>
            <a:lvl1pPr>
              <a:defRPr sz="3600">
                <a:solidFill>
                  <a:schemeClr val="tx2"/>
                </a:solidFill>
              </a:defRPr>
            </a:lvl1pPr>
          </a:lstStyle>
          <a:p>
            <a:r>
              <a:rPr lang="nl-NL"/>
              <a:t>Titel hier</a:t>
            </a:r>
          </a:p>
        </p:txBody>
      </p:sp>
      <p:sp>
        <p:nvSpPr>
          <p:cNvPr id="8" name="Tijdelijke aanduiding voor inhoud 2">
            <a:extLst>
              <a:ext uri="{FF2B5EF4-FFF2-40B4-BE49-F238E27FC236}">
                <a16:creationId xmlns:a16="http://schemas.microsoft.com/office/drawing/2014/main" id="{36DB0A1F-B0BA-4148-9F52-4AC206279D32}"/>
              </a:ext>
            </a:extLst>
          </p:cNvPr>
          <p:cNvSpPr>
            <a:spLocks noGrp="1"/>
          </p:cNvSpPr>
          <p:nvPr>
            <p:ph idx="1" hasCustomPrompt="1"/>
          </p:nvPr>
        </p:nvSpPr>
        <p:spPr>
          <a:xfrm>
            <a:off x="695325" y="2133600"/>
            <a:ext cx="10801350" cy="3779838"/>
          </a:xfrm>
          <a:prstGeom prst="rect">
            <a:avLst/>
          </a:prstGeom>
        </p:spPr>
        <p:txBody>
          <a:bodyPr lIns="0" tIns="0" rIns="0" bIns="0"/>
          <a:lstStyle>
            <a:lvl1pPr marL="0" indent="0">
              <a:buNone/>
              <a:defRPr sz="1400">
                <a:solidFill>
                  <a:schemeClr val="tx1"/>
                </a:solidFill>
              </a:defRPr>
            </a:lvl1pPr>
          </a:lstStyle>
          <a:p>
            <a:pPr lvl="0"/>
            <a:r>
              <a:rPr lang="nl-NL"/>
              <a:t>Klik op een pictogram om een onderdeel toe te voegen</a:t>
            </a:r>
          </a:p>
        </p:txBody>
      </p:sp>
      <p:sp>
        <p:nvSpPr>
          <p:cNvPr id="9" name="Tijdelijke aanduiding voor voettekst 4">
            <a:extLst>
              <a:ext uri="{FF2B5EF4-FFF2-40B4-BE49-F238E27FC236}">
                <a16:creationId xmlns:a16="http://schemas.microsoft.com/office/drawing/2014/main" id="{8753871F-DA34-E540-AB3B-C8809A34B970}"/>
              </a:ext>
            </a:extLst>
          </p:cNvPr>
          <p:cNvSpPr>
            <a:spLocks noGrp="1"/>
          </p:cNvSpPr>
          <p:nvPr>
            <p:ph type="ftr" sz="quarter" idx="3"/>
          </p:nvPr>
        </p:nvSpPr>
        <p:spPr>
          <a:xfrm>
            <a:off x="2155560" y="6377049"/>
            <a:ext cx="4114800" cy="480951"/>
          </a:xfrm>
          <a:prstGeom prst="rect">
            <a:avLst/>
          </a:prstGeom>
        </p:spPr>
        <p:txBody>
          <a:bodyPr lIns="0" tIns="0" rIns="0" bIns="0" anchor="ctr" anchorCtr="0"/>
          <a:lstStyle>
            <a:lvl1pPr algn="l">
              <a:defRPr sz="1100">
                <a:solidFill>
                  <a:schemeClr val="bg2"/>
                </a:solidFill>
              </a:defRPr>
            </a:lvl1pPr>
          </a:lstStyle>
          <a:p>
            <a:r>
              <a:rPr lang="nl-NL"/>
              <a:t>Regioplan Zuidoost-Brabant</a:t>
            </a:r>
          </a:p>
        </p:txBody>
      </p:sp>
      <p:sp>
        <p:nvSpPr>
          <p:cNvPr id="10" name="Tijdelijke aanduiding voor voettekst 4">
            <a:extLst>
              <a:ext uri="{FF2B5EF4-FFF2-40B4-BE49-F238E27FC236}">
                <a16:creationId xmlns:a16="http://schemas.microsoft.com/office/drawing/2014/main" id="{C87EDD0F-A6B8-594D-A9C5-292DC5E6A802}"/>
              </a:ext>
            </a:extLst>
          </p:cNvPr>
          <p:cNvSpPr txBox="1">
            <a:spLocks/>
          </p:cNvSpPr>
          <p:nvPr userDrawn="1"/>
        </p:nvSpPr>
        <p:spPr>
          <a:xfrm>
            <a:off x="695325" y="6397566"/>
            <a:ext cx="1454488" cy="458975"/>
          </a:xfrm>
          <a:prstGeom prst="rect">
            <a:avLst/>
          </a:prstGeom>
        </p:spPr>
        <p:txBody>
          <a:bodyPr vert="horz" lIns="0" tIns="0" rIns="0" bIns="0" rtlCol="0" anchor="ctr"/>
          <a:lstStyle>
            <a:defPPr>
              <a:defRPr lang="nl-NL"/>
            </a:defPPr>
            <a:lvl1pPr marL="0" algn="l" defTabSz="914400" rtl="0" eaLnBrk="1" latinLnBrk="0" hangingPunct="1">
              <a:defRPr sz="11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6CDCC9E-01CC-4176-B906-FFAEB8E4A6E1}" type="datetime1">
              <a:rPr lang="nl-NL" smtClean="0"/>
              <a:t>8-4-2025</a:t>
            </a:fld>
            <a:endParaRPr lang="nl-NL"/>
          </a:p>
        </p:txBody>
      </p:sp>
    </p:spTree>
    <p:extLst>
      <p:ext uri="{BB962C8B-B14F-4D97-AF65-F5344CB8AC3E}">
        <p14:creationId xmlns:p14="http://schemas.microsoft.com/office/powerpoint/2010/main" val="3343547648"/>
      </p:ext>
    </p:extLst>
  </p:cSld>
  <p:clrMapOvr>
    <a:masterClrMapping/>
  </p:clrMapOvr>
  <p:extLst>
    <p:ext uri="{DCECCB84-F9BA-43D5-87BE-67443E8EF086}">
      <p15:sldGuideLst xmlns:p15="http://schemas.microsoft.com/office/powerpoint/2012/main">
        <p15:guide id="1" pos="438" userDrawn="1">
          <p15:clr>
            <a:srgbClr val="FBAE40"/>
          </p15:clr>
        </p15:guide>
        <p15:guide id="2" orient="horz" pos="1344"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el, object en toelichting">
    <p:spTree>
      <p:nvGrpSpPr>
        <p:cNvPr id="1" name=""/>
        <p:cNvGrpSpPr/>
        <p:nvPr/>
      </p:nvGrpSpPr>
      <p:grpSpPr>
        <a:xfrm>
          <a:off x="0" y="0"/>
          <a:ext cx="0" cy="0"/>
          <a:chOff x="0" y="0"/>
          <a:chExt cx="0" cy="0"/>
        </a:xfrm>
      </p:grpSpPr>
      <p:sp>
        <p:nvSpPr>
          <p:cNvPr id="4" name="Tijdelijke aanduiding voor dianummer 3">
            <a:extLst>
              <a:ext uri="{FF2B5EF4-FFF2-40B4-BE49-F238E27FC236}">
                <a16:creationId xmlns:a16="http://schemas.microsoft.com/office/drawing/2014/main" id="{BC719C46-73FD-4641-9D3D-3A6C754406BF}"/>
              </a:ext>
            </a:extLst>
          </p:cNvPr>
          <p:cNvSpPr>
            <a:spLocks noGrp="1"/>
          </p:cNvSpPr>
          <p:nvPr>
            <p:ph type="sldNum" sz="quarter" idx="11"/>
          </p:nvPr>
        </p:nvSpPr>
        <p:spPr/>
        <p:txBody>
          <a:bodyPr/>
          <a:lstStyle/>
          <a:p>
            <a:fld id="{5EF8AA4F-6082-A841-85D2-C7F83F7CC9F0}" type="slidenum">
              <a:rPr lang="nl-NL" smtClean="0"/>
              <a:pPr/>
              <a:t>‹#›</a:t>
            </a:fld>
            <a:endParaRPr lang="nl-NL"/>
          </a:p>
        </p:txBody>
      </p:sp>
      <p:sp>
        <p:nvSpPr>
          <p:cNvPr id="5" name="Tijdelijke aanduiding voor tekst 10">
            <a:extLst>
              <a:ext uri="{FF2B5EF4-FFF2-40B4-BE49-F238E27FC236}">
                <a16:creationId xmlns:a16="http://schemas.microsoft.com/office/drawing/2014/main" id="{D0DBF3C2-31C5-8A4F-B194-D10B3077A70E}"/>
              </a:ext>
            </a:extLst>
          </p:cNvPr>
          <p:cNvSpPr>
            <a:spLocks noGrp="1"/>
          </p:cNvSpPr>
          <p:nvPr>
            <p:ph type="body" sz="quarter" idx="13" hasCustomPrompt="1"/>
          </p:nvPr>
        </p:nvSpPr>
        <p:spPr>
          <a:xfrm>
            <a:off x="695325" y="1090911"/>
            <a:ext cx="10930275" cy="382026"/>
          </a:xfrm>
          <a:prstGeom prst="rect">
            <a:avLst/>
          </a:prstGeom>
        </p:spPr>
        <p:txBody>
          <a:bodyPr lIns="0" tIns="0" rIns="0" bIns="0">
            <a:noAutofit/>
          </a:bodyPr>
          <a:lstStyle>
            <a:lvl1pPr marL="0" indent="0">
              <a:buNone/>
              <a:defRPr sz="1800" b="1">
                <a:solidFill>
                  <a:schemeClr val="tx1"/>
                </a:solidFill>
              </a:defRPr>
            </a:lvl1pPr>
            <a:lvl2pPr marL="0" indent="0">
              <a:buNone/>
              <a:defRPr sz="2000" b="1">
                <a:solidFill>
                  <a:schemeClr val="tx2"/>
                </a:solidFill>
              </a:defRPr>
            </a:lvl2pPr>
            <a:lvl3pPr marL="0" indent="0">
              <a:buNone/>
              <a:defRPr sz="2000" b="1">
                <a:solidFill>
                  <a:schemeClr val="tx2"/>
                </a:solidFill>
              </a:defRPr>
            </a:lvl3pPr>
            <a:lvl4pPr marL="0" indent="0">
              <a:buNone/>
              <a:defRPr sz="2000" b="1">
                <a:solidFill>
                  <a:schemeClr val="tx2"/>
                </a:solidFill>
              </a:defRPr>
            </a:lvl4pPr>
            <a:lvl5pPr marL="0" indent="0">
              <a:buNone/>
              <a:defRPr sz="2000" b="1">
                <a:solidFill>
                  <a:schemeClr val="tx2"/>
                </a:solidFill>
              </a:defRPr>
            </a:lvl5pPr>
          </a:lstStyle>
          <a:p>
            <a:pPr lvl="0"/>
            <a:r>
              <a:rPr lang="nl-NL" err="1"/>
              <a:t>Subheader</a:t>
            </a:r>
            <a:endParaRPr lang="nl-NL"/>
          </a:p>
        </p:txBody>
      </p:sp>
      <p:sp>
        <p:nvSpPr>
          <p:cNvPr id="8" name="Titel 2">
            <a:extLst>
              <a:ext uri="{FF2B5EF4-FFF2-40B4-BE49-F238E27FC236}">
                <a16:creationId xmlns:a16="http://schemas.microsoft.com/office/drawing/2014/main" id="{E6D6E84A-CFE1-574D-B08B-6CB8EB005283}"/>
              </a:ext>
            </a:extLst>
          </p:cNvPr>
          <p:cNvSpPr>
            <a:spLocks noGrp="1"/>
          </p:cNvSpPr>
          <p:nvPr>
            <p:ph type="title" hasCustomPrompt="1"/>
          </p:nvPr>
        </p:nvSpPr>
        <p:spPr>
          <a:xfrm>
            <a:off x="695325" y="491100"/>
            <a:ext cx="10930275" cy="382025"/>
          </a:xfrm>
          <a:prstGeom prst="rect">
            <a:avLst/>
          </a:prstGeom>
        </p:spPr>
        <p:txBody>
          <a:bodyPr lIns="0" tIns="0" rIns="0" bIns="0"/>
          <a:lstStyle>
            <a:lvl1pPr>
              <a:defRPr sz="3600">
                <a:solidFill>
                  <a:schemeClr val="tx2"/>
                </a:solidFill>
              </a:defRPr>
            </a:lvl1pPr>
          </a:lstStyle>
          <a:p>
            <a:r>
              <a:rPr lang="nl-NL"/>
              <a:t>Titel hier</a:t>
            </a:r>
          </a:p>
        </p:txBody>
      </p:sp>
      <p:sp>
        <p:nvSpPr>
          <p:cNvPr id="10" name="Tijdelijke aanduiding voor tekst 7">
            <a:extLst>
              <a:ext uri="{FF2B5EF4-FFF2-40B4-BE49-F238E27FC236}">
                <a16:creationId xmlns:a16="http://schemas.microsoft.com/office/drawing/2014/main" id="{F4CC07B9-64C8-8C4A-ADEA-65A65DFD8A02}"/>
              </a:ext>
            </a:extLst>
          </p:cNvPr>
          <p:cNvSpPr>
            <a:spLocks noGrp="1"/>
          </p:cNvSpPr>
          <p:nvPr>
            <p:ph type="body" sz="quarter" idx="14" hasCustomPrompt="1"/>
          </p:nvPr>
        </p:nvSpPr>
        <p:spPr>
          <a:xfrm>
            <a:off x="690090" y="5587666"/>
            <a:ext cx="11037877" cy="324001"/>
          </a:xfrm>
          <a:prstGeom prst="rect">
            <a:avLst/>
          </a:prstGeom>
        </p:spPr>
        <p:txBody>
          <a:bodyPr lIns="0" tIns="0" rIns="0" bIns="0">
            <a:normAutofit/>
          </a:bodyPr>
          <a:lstStyle>
            <a:lvl1pPr marL="0" indent="0">
              <a:spcBef>
                <a:spcPts val="0"/>
              </a:spcBef>
              <a:buFontTx/>
              <a:buNone/>
              <a:defRPr sz="1200" baseline="0">
                <a:solidFill>
                  <a:schemeClr val="tx1"/>
                </a:solidFill>
              </a:defRPr>
            </a:lvl1pPr>
          </a:lstStyle>
          <a:p>
            <a:pPr lvl="0"/>
            <a:r>
              <a:rPr lang="nl-NL"/>
              <a:t>Typ hier de toelichting</a:t>
            </a:r>
          </a:p>
        </p:txBody>
      </p:sp>
      <p:sp>
        <p:nvSpPr>
          <p:cNvPr id="11" name="Tijdelijke aanduiding voor tekst 8">
            <a:extLst>
              <a:ext uri="{FF2B5EF4-FFF2-40B4-BE49-F238E27FC236}">
                <a16:creationId xmlns:a16="http://schemas.microsoft.com/office/drawing/2014/main" id="{E90A7D95-11BB-7D44-8FBB-CA47066D77FE}"/>
              </a:ext>
            </a:extLst>
          </p:cNvPr>
          <p:cNvSpPr>
            <a:spLocks noGrp="1"/>
          </p:cNvSpPr>
          <p:nvPr>
            <p:ph type="body" sz="quarter" idx="15" hasCustomPrompt="1"/>
          </p:nvPr>
        </p:nvSpPr>
        <p:spPr>
          <a:xfrm>
            <a:off x="695325" y="5249395"/>
            <a:ext cx="11037876" cy="324000"/>
          </a:xfrm>
          <a:prstGeom prst="rect">
            <a:avLst/>
          </a:prstGeom>
        </p:spPr>
        <p:txBody>
          <a:bodyPr lIns="0" tIns="0" rIns="0" bIns="0">
            <a:noAutofit/>
          </a:bodyPr>
          <a:lstStyle>
            <a:lvl1pPr marL="0" indent="0">
              <a:buNone/>
              <a:defRPr sz="1400" b="1" baseline="0">
                <a:solidFill>
                  <a:schemeClr val="tx1"/>
                </a:solidFill>
              </a:defRPr>
            </a:lvl1pPr>
            <a:lvl2pPr marL="0" indent="0">
              <a:buNone/>
              <a:defRPr/>
            </a:lvl2pPr>
            <a:lvl3pPr marL="0" indent="0">
              <a:buNone/>
              <a:defRPr/>
            </a:lvl3pPr>
            <a:lvl4pPr marL="0" indent="0">
              <a:buNone/>
              <a:defRPr/>
            </a:lvl4pPr>
            <a:lvl5pPr marL="0" indent="0">
              <a:buNone/>
              <a:defRPr/>
            </a:lvl5pPr>
          </a:lstStyle>
          <a:p>
            <a:pPr lvl="0"/>
            <a:r>
              <a:rPr lang="nl-NL"/>
              <a:t>Typ een eventuele kop voor de onderstaande toelichting</a:t>
            </a:r>
          </a:p>
        </p:txBody>
      </p:sp>
      <p:sp>
        <p:nvSpPr>
          <p:cNvPr id="9" name="Tijdelijke aanduiding voor inhoud 2">
            <a:extLst>
              <a:ext uri="{FF2B5EF4-FFF2-40B4-BE49-F238E27FC236}">
                <a16:creationId xmlns:a16="http://schemas.microsoft.com/office/drawing/2014/main" id="{E0599F54-7659-0C4C-95F2-9F55CD10E517}"/>
              </a:ext>
            </a:extLst>
          </p:cNvPr>
          <p:cNvSpPr>
            <a:spLocks noGrp="1"/>
          </p:cNvSpPr>
          <p:nvPr>
            <p:ph idx="1" hasCustomPrompt="1"/>
          </p:nvPr>
        </p:nvSpPr>
        <p:spPr>
          <a:xfrm>
            <a:off x="695325" y="2133599"/>
            <a:ext cx="10621962" cy="2968167"/>
          </a:xfrm>
          <a:prstGeom prst="rect">
            <a:avLst/>
          </a:prstGeom>
        </p:spPr>
        <p:txBody>
          <a:bodyPr lIns="0" tIns="0" rIns="0" bIns="0"/>
          <a:lstStyle>
            <a:lvl1pPr marL="0" indent="0">
              <a:buNone/>
              <a:defRPr sz="1400">
                <a:solidFill>
                  <a:schemeClr val="tx1"/>
                </a:solidFill>
              </a:defRPr>
            </a:lvl1pPr>
          </a:lstStyle>
          <a:p>
            <a:pPr lvl="0"/>
            <a:r>
              <a:rPr lang="nl-NL"/>
              <a:t>Klik op een pictogram om een onderdeel toe te voegen</a:t>
            </a:r>
          </a:p>
        </p:txBody>
      </p:sp>
      <p:sp>
        <p:nvSpPr>
          <p:cNvPr id="12" name="Tijdelijke aanduiding voor voettekst 4">
            <a:extLst>
              <a:ext uri="{FF2B5EF4-FFF2-40B4-BE49-F238E27FC236}">
                <a16:creationId xmlns:a16="http://schemas.microsoft.com/office/drawing/2014/main" id="{28571D33-3C7A-9B46-923D-E47AA22FB35F}"/>
              </a:ext>
            </a:extLst>
          </p:cNvPr>
          <p:cNvSpPr>
            <a:spLocks noGrp="1"/>
          </p:cNvSpPr>
          <p:nvPr>
            <p:ph type="ftr" sz="quarter" idx="3"/>
          </p:nvPr>
        </p:nvSpPr>
        <p:spPr>
          <a:xfrm>
            <a:off x="2155560" y="6377049"/>
            <a:ext cx="4114800" cy="480951"/>
          </a:xfrm>
          <a:prstGeom prst="rect">
            <a:avLst/>
          </a:prstGeom>
        </p:spPr>
        <p:txBody>
          <a:bodyPr lIns="0" tIns="0" rIns="0" bIns="0" anchor="ctr" anchorCtr="0"/>
          <a:lstStyle>
            <a:lvl1pPr algn="l">
              <a:defRPr sz="1100">
                <a:solidFill>
                  <a:schemeClr val="bg2"/>
                </a:solidFill>
              </a:defRPr>
            </a:lvl1pPr>
          </a:lstStyle>
          <a:p>
            <a:r>
              <a:rPr lang="nl-NL"/>
              <a:t>Regioplan Zuidoost-Brabant</a:t>
            </a:r>
          </a:p>
        </p:txBody>
      </p:sp>
      <p:sp>
        <p:nvSpPr>
          <p:cNvPr id="13" name="Tijdelijke aanduiding voor voettekst 4">
            <a:extLst>
              <a:ext uri="{FF2B5EF4-FFF2-40B4-BE49-F238E27FC236}">
                <a16:creationId xmlns:a16="http://schemas.microsoft.com/office/drawing/2014/main" id="{3D1EBF3A-8ED0-4A4C-BE1D-3DC44F4CB89D}"/>
              </a:ext>
            </a:extLst>
          </p:cNvPr>
          <p:cNvSpPr txBox="1">
            <a:spLocks/>
          </p:cNvSpPr>
          <p:nvPr userDrawn="1"/>
        </p:nvSpPr>
        <p:spPr>
          <a:xfrm>
            <a:off x="695325" y="6397566"/>
            <a:ext cx="1454488" cy="458975"/>
          </a:xfrm>
          <a:prstGeom prst="rect">
            <a:avLst/>
          </a:prstGeom>
        </p:spPr>
        <p:txBody>
          <a:bodyPr vert="horz" lIns="0" tIns="0" rIns="0" bIns="0" rtlCol="0" anchor="ctr"/>
          <a:lstStyle>
            <a:defPPr>
              <a:defRPr lang="nl-NL"/>
            </a:defPPr>
            <a:lvl1pPr marL="0" algn="l" defTabSz="914400" rtl="0" eaLnBrk="1" latinLnBrk="0" hangingPunct="1">
              <a:defRPr sz="11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1DC4EA7-FFE5-49AE-A9D8-37C869A66C8F}" type="datetime1">
              <a:rPr lang="nl-NL" smtClean="0"/>
              <a:t>8-4-2025</a:t>
            </a:fld>
            <a:endParaRPr lang="nl-NL"/>
          </a:p>
        </p:txBody>
      </p:sp>
    </p:spTree>
    <p:extLst>
      <p:ext uri="{BB962C8B-B14F-4D97-AF65-F5344CB8AC3E}">
        <p14:creationId xmlns:p14="http://schemas.microsoft.com/office/powerpoint/2010/main" val="10169950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houd van twee">
    <p:spTree>
      <p:nvGrpSpPr>
        <p:cNvPr id="1" name=""/>
        <p:cNvGrpSpPr/>
        <p:nvPr/>
      </p:nvGrpSpPr>
      <p:grpSpPr>
        <a:xfrm>
          <a:off x="0" y="0"/>
          <a:ext cx="0" cy="0"/>
          <a:chOff x="0" y="0"/>
          <a:chExt cx="0" cy="0"/>
        </a:xfrm>
      </p:grpSpPr>
      <p:sp>
        <p:nvSpPr>
          <p:cNvPr id="22" name="Tijdelijke aanduiding voor inhoud 2">
            <a:extLst>
              <a:ext uri="{FF2B5EF4-FFF2-40B4-BE49-F238E27FC236}">
                <a16:creationId xmlns:a16="http://schemas.microsoft.com/office/drawing/2014/main" id="{631BD0F9-9810-7B41-9145-2C993AD9FD1B}"/>
              </a:ext>
            </a:extLst>
          </p:cNvPr>
          <p:cNvSpPr>
            <a:spLocks noGrp="1"/>
          </p:cNvSpPr>
          <p:nvPr>
            <p:ph sz="half" idx="1" hasCustomPrompt="1"/>
          </p:nvPr>
        </p:nvSpPr>
        <p:spPr>
          <a:xfrm>
            <a:off x="695325" y="2133600"/>
            <a:ext cx="5076825" cy="3779838"/>
          </a:xfrm>
          <a:prstGeom prst="rect">
            <a:avLst/>
          </a:prstGeom>
        </p:spPr>
        <p:txBody>
          <a:bodyPr lIns="0" tIns="0" rIns="0" bIns="0"/>
          <a:lstStyle>
            <a:lvl1pPr marL="0" indent="0">
              <a:buNone/>
              <a:defRPr sz="1400" baseline="0">
                <a:solidFill>
                  <a:schemeClr val="tx1"/>
                </a:solidFill>
              </a:defRPr>
            </a:lvl1pPr>
          </a:lstStyle>
          <a:p>
            <a:pPr lvl="0"/>
            <a:r>
              <a:rPr lang="nl-NL"/>
              <a:t>Kies hier voor een Tabel, Grafiek, </a:t>
            </a:r>
            <a:r>
              <a:rPr lang="nl-NL" err="1"/>
              <a:t>SmartArt</a:t>
            </a:r>
            <a:r>
              <a:rPr lang="nl-NL"/>
              <a:t>, Afbeelding, Icoon of Video</a:t>
            </a:r>
          </a:p>
        </p:txBody>
      </p:sp>
      <p:sp>
        <p:nvSpPr>
          <p:cNvPr id="23" name="Tijdelijke aanduiding voor tekst 7">
            <a:extLst>
              <a:ext uri="{FF2B5EF4-FFF2-40B4-BE49-F238E27FC236}">
                <a16:creationId xmlns:a16="http://schemas.microsoft.com/office/drawing/2014/main" id="{6489F30E-1FF9-B040-9B3E-C2C0FF55E205}"/>
              </a:ext>
            </a:extLst>
          </p:cNvPr>
          <p:cNvSpPr>
            <a:spLocks noGrp="1"/>
          </p:cNvSpPr>
          <p:nvPr>
            <p:ph type="body" sz="quarter" idx="13" hasCustomPrompt="1"/>
          </p:nvPr>
        </p:nvSpPr>
        <p:spPr>
          <a:xfrm>
            <a:off x="6418651" y="2126298"/>
            <a:ext cx="5076825" cy="360000"/>
          </a:xfrm>
          <a:prstGeom prst="rect">
            <a:avLst/>
          </a:prstGeom>
        </p:spPr>
        <p:txBody>
          <a:bodyPr>
            <a:noAutofit/>
          </a:bodyPr>
          <a:lstStyle>
            <a:lvl1pPr marL="0" indent="0">
              <a:buNone/>
              <a:defRPr sz="1400" b="1" baseline="0">
                <a:solidFill>
                  <a:schemeClr val="tx1"/>
                </a:solidFill>
              </a:defRPr>
            </a:lvl1pPr>
            <a:lvl2pPr marL="0" indent="0">
              <a:buNone/>
              <a:defRPr sz="1400"/>
            </a:lvl2pPr>
            <a:lvl3pPr marL="0" indent="0">
              <a:buNone/>
              <a:defRPr sz="1400"/>
            </a:lvl3pPr>
            <a:lvl4pPr marL="0" indent="0">
              <a:buNone/>
              <a:defRPr sz="1400"/>
            </a:lvl4pPr>
            <a:lvl5pPr marL="0" indent="0">
              <a:buNone/>
              <a:defRPr sz="1400"/>
            </a:lvl5pPr>
          </a:lstStyle>
          <a:p>
            <a:pPr lvl="0"/>
            <a:r>
              <a:rPr lang="nl-NL"/>
              <a:t>Titel van de toelichting</a:t>
            </a:r>
          </a:p>
        </p:txBody>
      </p:sp>
      <p:sp>
        <p:nvSpPr>
          <p:cNvPr id="24" name="Tijdelijke aanduiding voor tekst 4">
            <a:extLst>
              <a:ext uri="{FF2B5EF4-FFF2-40B4-BE49-F238E27FC236}">
                <a16:creationId xmlns:a16="http://schemas.microsoft.com/office/drawing/2014/main" id="{45BF2302-1663-9A43-90DD-39C7DD9179A7}"/>
              </a:ext>
            </a:extLst>
          </p:cNvPr>
          <p:cNvSpPr>
            <a:spLocks noGrp="1"/>
          </p:cNvSpPr>
          <p:nvPr>
            <p:ph type="body" sz="quarter" idx="14" hasCustomPrompt="1"/>
          </p:nvPr>
        </p:nvSpPr>
        <p:spPr>
          <a:xfrm>
            <a:off x="6419849" y="2553499"/>
            <a:ext cx="5076825" cy="3359939"/>
          </a:xfrm>
          <a:prstGeom prst="rect">
            <a:avLst/>
          </a:prstGeom>
        </p:spPr>
        <p:txBody>
          <a:bodyPr>
            <a:normAutofit/>
          </a:bodyPr>
          <a:lstStyle>
            <a:lvl1pPr marL="0" indent="0">
              <a:buNone/>
              <a:defRPr sz="1200">
                <a:solidFill>
                  <a:schemeClr val="tx1"/>
                </a:solidFill>
              </a:defRPr>
            </a:lvl1pPr>
          </a:lstStyle>
          <a:p>
            <a:pPr lvl="0"/>
            <a:r>
              <a:rPr lang="nl-NL"/>
              <a:t>Typ hier je tekst</a:t>
            </a:r>
          </a:p>
        </p:txBody>
      </p:sp>
      <p:sp>
        <p:nvSpPr>
          <p:cNvPr id="27" name="Tijdelijke aanduiding voor tekst 10">
            <a:extLst>
              <a:ext uri="{FF2B5EF4-FFF2-40B4-BE49-F238E27FC236}">
                <a16:creationId xmlns:a16="http://schemas.microsoft.com/office/drawing/2014/main" id="{092303C3-0E48-1145-8A1B-232131CD3D6B}"/>
              </a:ext>
            </a:extLst>
          </p:cNvPr>
          <p:cNvSpPr>
            <a:spLocks noGrp="1"/>
          </p:cNvSpPr>
          <p:nvPr>
            <p:ph type="body" sz="quarter" idx="15" hasCustomPrompt="1"/>
          </p:nvPr>
        </p:nvSpPr>
        <p:spPr>
          <a:xfrm>
            <a:off x="695326" y="1090911"/>
            <a:ext cx="10801350" cy="382026"/>
          </a:xfrm>
          <a:prstGeom prst="rect">
            <a:avLst/>
          </a:prstGeom>
        </p:spPr>
        <p:txBody>
          <a:bodyPr lIns="0" tIns="0" rIns="0" bIns="0">
            <a:noAutofit/>
          </a:bodyPr>
          <a:lstStyle>
            <a:lvl1pPr marL="0" indent="0">
              <a:buNone/>
              <a:defRPr sz="1800" b="1">
                <a:solidFill>
                  <a:schemeClr val="tx1"/>
                </a:solidFill>
              </a:defRPr>
            </a:lvl1pPr>
            <a:lvl2pPr marL="0" indent="0">
              <a:buNone/>
              <a:defRPr sz="2000" b="1">
                <a:solidFill>
                  <a:schemeClr val="tx2"/>
                </a:solidFill>
              </a:defRPr>
            </a:lvl2pPr>
            <a:lvl3pPr marL="0" indent="0">
              <a:buNone/>
              <a:defRPr sz="2000" b="1">
                <a:solidFill>
                  <a:schemeClr val="tx2"/>
                </a:solidFill>
              </a:defRPr>
            </a:lvl3pPr>
            <a:lvl4pPr marL="0" indent="0">
              <a:buNone/>
              <a:defRPr sz="2000" b="1">
                <a:solidFill>
                  <a:schemeClr val="tx2"/>
                </a:solidFill>
              </a:defRPr>
            </a:lvl4pPr>
            <a:lvl5pPr marL="0" indent="0">
              <a:buNone/>
              <a:defRPr sz="2000" b="1">
                <a:solidFill>
                  <a:schemeClr val="tx2"/>
                </a:solidFill>
              </a:defRPr>
            </a:lvl5pPr>
          </a:lstStyle>
          <a:p>
            <a:pPr lvl="0"/>
            <a:r>
              <a:rPr lang="nl-NL" err="1"/>
              <a:t>Subheader</a:t>
            </a:r>
            <a:endParaRPr lang="nl-NL"/>
          </a:p>
        </p:txBody>
      </p:sp>
      <p:sp>
        <p:nvSpPr>
          <p:cNvPr id="28" name="Titel 2">
            <a:extLst>
              <a:ext uri="{FF2B5EF4-FFF2-40B4-BE49-F238E27FC236}">
                <a16:creationId xmlns:a16="http://schemas.microsoft.com/office/drawing/2014/main" id="{71D36486-B918-C543-AB0F-0FEF2E13E406}"/>
              </a:ext>
            </a:extLst>
          </p:cNvPr>
          <p:cNvSpPr>
            <a:spLocks noGrp="1"/>
          </p:cNvSpPr>
          <p:nvPr>
            <p:ph type="title" hasCustomPrompt="1"/>
          </p:nvPr>
        </p:nvSpPr>
        <p:spPr>
          <a:xfrm>
            <a:off x="695326" y="491100"/>
            <a:ext cx="10801350" cy="382025"/>
          </a:xfrm>
          <a:prstGeom prst="rect">
            <a:avLst/>
          </a:prstGeom>
        </p:spPr>
        <p:txBody>
          <a:bodyPr lIns="0" tIns="0" rIns="0" bIns="0"/>
          <a:lstStyle>
            <a:lvl1pPr>
              <a:defRPr sz="3600">
                <a:solidFill>
                  <a:schemeClr val="tx2"/>
                </a:solidFill>
              </a:defRPr>
            </a:lvl1pPr>
          </a:lstStyle>
          <a:p>
            <a:r>
              <a:rPr lang="nl-NL"/>
              <a:t>Titel hier</a:t>
            </a:r>
          </a:p>
        </p:txBody>
      </p:sp>
      <p:sp>
        <p:nvSpPr>
          <p:cNvPr id="29" name="Tijdelijke aanduiding voor voettekst 4">
            <a:extLst>
              <a:ext uri="{FF2B5EF4-FFF2-40B4-BE49-F238E27FC236}">
                <a16:creationId xmlns:a16="http://schemas.microsoft.com/office/drawing/2014/main" id="{A143801A-BAF6-E24A-9FF1-4C99B64FE79A}"/>
              </a:ext>
            </a:extLst>
          </p:cNvPr>
          <p:cNvSpPr>
            <a:spLocks noGrp="1"/>
          </p:cNvSpPr>
          <p:nvPr>
            <p:ph type="ftr" sz="quarter" idx="3"/>
          </p:nvPr>
        </p:nvSpPr>
        <p:spPr>
          <a:xfrm>
            <a:off x="2155560" y="6377049"/>
            <a:ext cx="4114800" cy="480951"/>
          </a:xfrm>
          <a:prstGeom prst="rect">
            <a:avLst/>
          </a:prstGeom>
        </p:spPr>
        <p:txBody>
          <a:bodyPr lIns="0" tIns="0" rIns="0" bIns="0" anchor="ctr" anchorCtr="0"/>
          <a:lstStyle>
            <a:lvl1pPr algn="l">
              <a:defRPr sz="1100">
                <a:solidFill>
                  <a:schemeClr val="bg2"/>
                </a:solidFill>
              </a:defRPr>
            </a:lvl1pPr>
          </a:lstStyle>
          <a:p>
            <a:r>
              <a:rPr lang="nl-NL"/>
              <a:t>Regioplan Zuidoost-Brabant</a:t>
            </a:r>
          </a:p>
        </p:txBody>
      </p:sp>
      <p:sp>
        <p:nvSpPr>
          <p:cNvPr id="30" name="Tijdelijke aanduiding voor voettekst 4">
            <a:extLst>
              <a:ext uri="{FF2B5EF4-FFF2-40B4-BE49-F238E27FC236}">
                <a16:creationId xmlns:a16="http://schemas.microsoft.com/office/drawing/2014/main" id="{4D836265-F283-254B-BF95-EC357EDC44D4}"/>
              </a:ext>
            </a:extLst>
          </p:cNvPr>
          <p:cNvSpPr txBox="1">
            <a:spLocks/>
          </p:cNvSpPr>
          <p:nvPr userDrawn="1"/>
        </p:nvSpPr>
        <p:spPr>
          <a:xfrm>
            <a:off x="695325" y="6397566"/>
            <a:ext cx="1454488" cy="458975"/>
          </a:xfrm>
          <a:prstGeom prst="rect">
            <a:avLst/>
          </a:prstGeom>
        </p:spPr>
        <p:txBody>
          <a:bodyPr vert="horz" lIns="0" tIns="0" rIns="0" bIns="0" rtlCol="0" anchor="ctr"/>
          <a:lstStyle>
            <a:defPPr>
              <a:defRPr lang="nl-NL"/>
            </a:defPPr>
            <a:lvl1pPr marL="0" algn="l" defTabSz="914400" rtl="0" eaLnBrk="1" latinLnBrk="0" hangingPunct="1">
              <a:defRPr sz="11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A893322-FD6C-48D2-A513-5349FF13CCFB}" type="datetime1">
              <a:rPr lang="nl-NL" smtClean="0"/>
              <a:t>8-4-2025</a:t>
            </a:fld>
            <a:endParaRPr lang="nl-NL"/>
          </a:p>
        </p:txBody>
      </p:sp>
      <p:sp>
        <p:nvSpPr>
          <p:cNvPr id="31" name="Tijdelijke aanduiding voor dianummer 3">
            <a:extLst>
              <a:ext uri="{FF2B5EF4-FFF2-40B4-BE49-F238E27FC236}">
                <a16:creationId xmlns:a16="http://schemas.microsoft.com/office/drawing/2014/main" id="{D54E1CE9-2DF8-C040-AA65-3D25939BC567}"/>
              </a:ext>
            </a:extLst>
          </p:cNvPr>
          <p:cNvSpPr>
            <a:spLocks noGrp="1"/>
          </p:cNvSpPr>
          <p:nvPr>
            <p:ph type="sldNum" sz="quarter" idx="11"/>
          </p:nvPr>
        </p:nvSpPr>
        <p:spPr>
          <a:xfrm>
            <a:off x="10570296" y="6377049"/>
            <a:ext cx="926379" cy="480951"/>
          </a:xfrm>
        </p:spPr>
        <p:txBody>
          <a:bodyPr/>
          <a:lstStyle/>
          <a:p>
            <a:fld id="{5EF8AA4F-6082-A841-85D2-C7F83F7CC9F0}" type="slidenum">
              <a:rPr lang="nl-NL" smtClean="0"/>
              <a:pPr/>
              <a:t>‹#›</a:t>
            </a:fld>
            <a:endParaRPr lang="nl-NL"/>
          </a:p>
        </p:txBody>
      </p:sp>
    </p:spTree>
    <p:extLst>
      <p:ext uri="{BB962C8B-B14F-4D97-AF65-F5344CB8AC3E}">
        <p14:creationId xmlns:p14="http://schemas.microsoft.com/office/powerpoint/2010/main" val="2006041965"/>
      </p:ext>
    </p:extLst>
  </p:cSld>
  <p:clrMapOvr>
    <a:masterClrMapping/>
  </p:clrMapOvr>
  <p:extLst>
    <p:ext uri="{DCECCB84-F9BA-43D5-87BE-67443E8EF086}">
      <p15:sldGuideLst xmlns:p15="http://schemas.microsoft.com/office/powerpoint/2012/main">
        <p15:guide id="2" pos="438">
          <p15:clr>
            <a:srgbClr val="FBAE40"/>
          </p15:clr>
        </p15:guide>
        <p15:guide id="3" orient="horz" pos="550">
          <p15:clr>
            <a:srgbClr val="FBAE40"/>
          </p15:clr>
        </p15:guide>
        <p15:guide id="4" orient="horz" pos="1344">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Vergelijking">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35D88DB0-D76A-6144-8D6E-D3E06CF33681}"/>
              </a:ext>
            </a:extLst>
          </p:cNvPr>
          <p:cNvSpPr>
            <a:spLocks noGrp="1"/>
          </p:cNvSpPr>
          <p:nvPr>
            <p:ph type="sldNum" sz="quarter" idx="10"/>
          </p:nvPr>
        </p:nvSpPr>
        <p:spPr/>
        <p:txBody>
          <a:bodyPr/>
          <a:lstStyle/>
          <a:p>
            <a:fld id="{5EF8AA4F-6082-A841-85D2-C7F83F7CC9F0}" type="slidenum">
              <a:rPr lang="nl-NL" smtClean="0"/>
              <a:pPr/>
              <a:t>‹#›</a:t>
            </a:fld>
            <a:endParaRPr lang="nl-NL"/>
          </a:p>
        </p:txBody>
      </p:sp>
      <p:sp>
        <p:nvSpPr>
          <p:cNvPr id="5" name="Tijdelijke aanduiding voor tekst 2">
            <a:extLst>
              <a:ext uri="{FF2B5EF4-FFF2-40B4-BE49-F238E27FC236}">
                <a16:creationId xmlns:a16="http://schemas.microsoft.com/office/drawing/2014/main" id="{50B4E08F-7030-1F44-8DA5-9DBB743746F7}"/>
              </a:ext>
            </a:extLst>
          </p:cNvPr>
          <p:cNvSpPr>
            <a:spLocks noGrp="1"/>
          </p:cNvSpPr>
          <p:nvPr>
            <p:ph type="body" idx="1" hasCustomPrompt="1"/>
          </p:nvPr>
        </p:nvSpPr>
        <p:spPr>
          <a:xfrm>
            <a:off x="695324" y="2133600"/>
            <a:ext cx="5076826" cy="346953"/>
          </a:xfrm>
        </p:spPr>
        <p:txBody>
          <a:bodyPr anchor="t" anchorCtr="0">
            <a:normAutofit/>
          </a:bodyPr>
          <a:lstStyle>
            <a:lvl1pPr marL="0" indent="0">
              <a:buNone/>
              <a:defRPr sz="1400" b="1">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Toelichting op onderstaande</a:t>
            </a:r>
          </a:p>
        </p:txBody>
      </p:sp>
      <p:sp>
        <p:nvSpPr>
          <p:cNvPr id="6" name="Tijdelijke aanduiding voor inhoud 3">
            <a:extLst>
              <a:ext uri="{FF2B5EF4-FFF2-40B4-BE49-F238E27FC236}">
                <a16:creationId xmlns:a16="http://schemas.microsoft.com/office/drawing/2014/main" id="{6BCB4A5C-6E23-6846-ABD0-D61D6016312A}"/>
              </a:ext>
            </a:extLst>
          </p:cNvPr>
          <p:cNvSpPr>
            <a:spLocks noGrp="1"/>
          </p:cNvSpPr>
          <p:nvPr>
            <p:ph sz="half" idx="2" hasCustomPrompt="1"/>
          </p:nvPr>
        </p:nvSpPr>
        <p:spPr>
          <a:xfrm>
            <a:off x="695324" y="2568699"/>
            <a:ext cx="5076826" cy="3344739"/>
          </a:xfrm>
        </p:spPr>
        <p:txBody>
          <a:bodyPr/>
          <a:lstStyle>
            <a:lvl1pPr>
              <a:defRPr baseline="0">
                <a:solidFill>
                  <a:schemeClr val="tx1"/>
                </a:solidFill>
              </a:defRPr>
            </a:lvl1pPr>
          </a:lstStyle>
          <a:p>
            <a:pPr lvl="0"/>
            <a:r>
              <a:rPr lang="nl-NL"/>
              <a:t>Kies hier voor een Tabel, Grafiek, </a:t>
            </a:r>
            <a:r>
              <a:rPr lang="nl-NL" err="1"/>
              <a:t>SmartArt</a:t>
            </a:r>
            <a:r>
              <a:rPr lang="nl-NL"/>
              <a:t>, Afbeelding, Icoon of Video</a:t>
            </a:r>
          </a:p>
        </p:txBody>
      </p:sp>
      <p:sp>
        <p:nvSpPr>
          <p:cNvPr id="7" name="Tijdelijke aanduiding voor tekst 4">
            <a:extLst>
              <a:ext uri="{FF2B5EF4-FFF2-40B4-BE49-F238E27FC236}">
                <a16:creationId xmlns:a16="http://schemas.microsoft.com/office/drawing/2014/main" id="{51E226C5-8672-DB41-9AD4-60FDD8D0888F}"/>
              </a:ext>
            </a:extLst>
          </p:cNvPr>
          <p:cNvSpPr>
            <a:spLocks noGrp="1"/>
          </p:cNvSpPr>
          <p:nvPr>
            <p:ph type="body" sz="quarter" idx="3" hasCustomPrompt="1"/>
          </p:nvPr>
        </p:nvSpPr>
        <p:spPr>
          <a:xfrm>
            <a:off x="6419847" y="2133599"/>
            <a:ext cx="5076827" cy="346953"/>
          </a:xfrm>
        </p:spPr>
        <p:txBody>
          <a:bodyPr anchor="t" anchorCtr="0">
            <a:normAutofit/>
          </a:bodyPr>
          <a:lstStyle>
            <a:lvl1pPr marL="0" indent="0">
              <a:buNone/>
              <a:defRPr sz="1400" b="1" baseline="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Toelichting op onderstaande</a:t>
            </a:r>
          </a:p>
        </p:txBody>
      </p:sp>
      <p:sp>
        <p:nvSpPr>
          <p:cNvPr id="8" name="Tijdelijke aanduiding voor inhoud 5">
            <a:extLst>
              <a:ext uri="{FF2B5EF4-FFF2-40B4-BE49-F238E27FC236}">
                <a16:creationId xmlns:a16="http://schemas.microsoft.com/office/drawing/2014/main" id="{0A23DA5E-C4AB-4841-9EB0-65671C6E83B1}"/>
              </a:ext>
            </a:extLst>
          </p:cNvPr>
          <p:cNvSpPr>
            <a:spLocks noGrp="1"/>
          </p:cNvSpPr>
          <p:nvPr>
            <p:ph sz="quarter" idx="4" hasCustomPrompt="1"/>
          </p:nvPr>
        </p:nvSpPr>
        <p:spPr>
          <a:xfrm>
            <a:off x="6419847" y="2568699"/>
            <a:ext cx="5076827" cy="3344739"/>
          </a:xfrm>
        </p:spPr>
        <p:txBody>
          <a:bodyPr/>
          <a:lstStyle>
            <a:lvl1pPr>
              <a:defRPr baseline="0">
                <a:solidFill>
                  <a:schemeClr val="tx1"/>
                </a:solidFill>
              </a:defRPr>
            </a:lvl1pPr>
          </a:lstStyle>
          <a:p>
            <a:pPr lvl="0"/>
            <a:r>
              <a:rPr lang="nl-NL"/>
              <a:t>Kies hier voor een Tabel, Grafiek, </a:t>
            </a:r>
            <a:r>
              <a:rPr lang="nl-NL" err="1"/>
              <a:t>SmartArt</a:t>
            </a:r>
            <a:r>
              <a:rPr lang="nl-NL"/>
              <a:t>, Afbeelding, Icoon of Video</a:t>
            </a:r>
          </a:p>
        </p:txBody>
      </p:sp>
      <p:sp>
        <p:nvSpPr>
          <p:cNvPr id="11" name="Tijdelijke aanduiding voor tekst 10">
            <a:extLst>
              <a:ext uri="{FF2B5EF4-FFF2-40B4-BE49-F238E27FC236}">
                <a16:creationId xmlns:a16="http://schemas.microsoft.com/office/drawing/2014/main" id="{40D49012-FAE4-8E40-802F-885A46E853F7}"/>
              </a:ext>
            </a:extLst>
          </p:cNvPr>
          <p:cNvSpPr>
            <a:spLocks noGrp="1"/>
          </p:cNvSpPr>
          <p:nvPr>
            <p:ph type="body" sz="quarter" idx="13" hasCustomPrompt="1"/>
          </p:nvPr>
        </p:nvSpPr>
        <p:spPr>
          <a:xfrm>
            <a:off x="695325" y="1090911"/>
            <a:ext cx="10930275" cy="382026"/>
          </a:xfrm>
          <a:prstGeom prst="rect">
            <a:avLst/>
          </a:prstGeom>
        </p:spPr>
        <p:txBody>
          <a:bodyPr lIns="0" tIns="0" rIns="0" bIns="0">
            <a:noAutofit/>
          </a:bodyPr>
          <a:lstStyle>
            <a:lvl1pPr marL="0" indent="0">
              <a:buNone/>
              <a:defRPr sz="1800" b="1">
                <a:solidFill>
                  <a:schemeClr val="tx1"/>
                </a:solidFill>
              </a:defRPr>
            </a:lvl1pPr>
            <a:lvl2pPr marL="0" indent="0">
              <a:buNone/>
              <a:defRPr sz="2000" b="1">
                <a:solidFill>
                  <a:schemeClr val="tx2"/>
                </a:solidFill>
              </a:defRPr>
            </a:lvl2pPr>
            <a:lvl3pPr marL="0" indent="0">
              <a:buNone/>
              <a:defRPr sz="2000" b="1">
                <a:solidFill>
                  <a:schemeClr val="tx2"/>
                </a:solidFill>
              </a:defRPr>
            </a:lvl3pPr>
            <a:lvl4pPr marL="0" indent="0">
              <a:buNone/>
              <a:defRPr sz="2000" b="1">
                <a:solidFill>
                  <a:schemeClr val="tx2"/>
                </a:solidFill>
              </a:defRPr>
            </a:lvl4pPr>
            <a:lvl5pPr marL="0" indent="0">
              <a:buNone/>
              <a:defRPr sz="2000" b="1">
                <a:solidFill>
                  <a:schemeClr val="tx2"/>
                </a:solidFill>
              </a:defRPr>
            </a:lvl5pPr>
          </a:lstStyle>
          <a:p>
            <a:pPr lvl="0"/>
            <a:r>
              <a:rPr lang="nl-NL" err="1"/>
              <a:t>Subheader</a:t>
            </a:r>
            <a:endParaRPr lang="nl-NL"/>
          </a:p>
        </p:txBody>
      </p:sp>
      <p:sp>
        <p:nvSpPr>
          <p:cNvPr id="12" name="Titel 2">
            <a:extLst>
              <a:ext uri="{FF2B5EF4-FFF2-40B4-BE49-F238E27FC236}">
                <a16:creationId xmlns:a16="http://schemas.microsoft.com/office/drawing/2014/main" id="{C8182124-41C8-2342-BCAF-7B94F78E9023}"/>
              </a:ext>
            </a:extLst>
          </p:cNvPr>
          <p:cNvSpPr>
            <a:spLocks noGrp="1"/>
          </p:cNvSpPr>
          <p:nvPr>
            <p:ph type="title" hasCustomPrompt="1"/>
          </p:nvPr>
        </p:nvSpPr>
        <p:spPr>
          <a:xfrm>
            <a:off x="695325" y="491100"/>
            <a:ext cx="10930275" cy="382025"/>
          </a:xfrm>
          <a:prstGeom prst="rect">
            <a:avLst/>
          </a:prstGeom>
        </p:spPr>
        <p:txBody>
          <a:bodyPr lIns="0" tIns="0" rIns="0" bIns="0"/>
          <a:lstStyle>
            <a:lvl1pPr>
              <a:defRPr sz="3600">
                <a:solidFill>
                  <a:schemeClr val="tx2"/>
                </a:solidFill>
              </a:defRPr>
            </a:lvl1pPr>
          </a:lstStyle>
          <a:p>
            <a:r>
              <a:rPr lang="nl-NL"/>
              <a:t>Titel hier</a:t>
            </a:r>
          </a:p>
        </p:txBody>
      </p:sp>
      <p:sp>
        <p:nvSpPr>
          <p:cNvPr id="13" name="Tijdelijke aanduiding voor voettekst 4">
            <a:extLst>
              <a:ext uri="{FF2B5EF4-FFF2-40B4-BE49-F238E27FC236}">
                <a16:creationId xmlns:a16="http://schemas.microsoft.com/office/drawing/2014/main" id="{C9ACBEC5-1DAA-6F45-8FB7-34A5512B987B}"/>
              </a:ext>
            </a:extLst>
          </p:cNvPr>
          <p:cNvSpPr txBox="1">
            <a:spLocks/>
          </p:cNvSpPr>
          <p:nvPr userDrawn="1"/>
        </p:nvSpPr>
        <p:spPr>
          <a:xfrm>
            <a:off x="695325" y="6397566"/>
            <a:ext cx="1454488" cy="458975"/>
          </a:xfrm>
          <a:prstGeom prst="rect">
            <a:avLst/>
          </a:prstGeom>
        </p:spPr>
        <p:txBody>
          <a:bodyPr vert="horz" lIns="0" tIns="0" rIns="0" bIns="0" rtlCol="0" anchor="ctr"/>
          <a:lstStyle>
            <a:defPPr>
              <a:defRPr lang="nl-NL"/>
            </a:defPPr>
            <a:lvl1pPr marL="0" algn="l" defTabSz="914400" rtl="0" eaLnBrk="1" latinLnBrk="0" hangingPunct="1">
              <a:defRPr sz="11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46A55AD-6229-47F2-A909-249481DAFE44}" type="datetime1">
              <a:rPr lang="nl-NL" smtClean="0"/>
              <a:t>8-4-2025</a:t>
            </a:fld>
            <a:endParaRPr lang="nl-NL"/>
          </a:p>
        </p:txBody>
      </p:sp>
      <p:sp>
        <p:nvSpPr>
          <p:cNvPr id="14" name="Tijdelijke aanduiding voor voettekst 4">
            <a:extLst>
              <a:ext uri="{FF2B5EF4-FFF2-40B4-BE49-F238E27FC236}">
                <a16:creationId xmlns:a16="http://schemas.microsoft.com/office/drawing/2014/main" id="{C5D5D21B-0B3F-8140-B399-53BE88A8116C}"/>
              </a:ext>
            </a:extLst>
          </p:cNvPr>
          <p:cNvSpPr>
            <a:spLocks noGrp="1"/>
          </p:cNvSpPr>
          <p:nvPr>
            <p:ph type="ftr" sz="quarter" idx="14"/>
          </p:nvPr>
        </p:nvSpPr>
        <p:spPr>
          <a:xfrm>
            <a:off x="2155560" y="6377049"/>
            <a:ext cx="4114800" cy="480951"/>
          </a:xfrm>
          <a:prstGeom prst="rect">
            <a:avLst/>
          </a:prstGeom>
        </p:spPr>
        <p:txBody>
          <a:bodyPr lIns="0" tIns="0" rIns="0" bIns="0" anchor="ctr" anchorCtr="0"/>
          <a:lstStyle>
            <a:lvl1pPr algn="l">
              <a:defRPr sz="1100">
                <a:solidFill>
                  <a:schemeClr val="bg2"/>
                </a:solidFill>
              </a:defRPr>
            </a:lvl1pPr>
          </a:lstStyle>
          <a:p>
            <a:r>
              <a:rPr lang="nl-NL"/>
              <a:t>Regioplan Zuidoost-Brabant</a:t>
            </a:r>
          </a:p>
        </p:txBody>
      </p:sp>
    </p:spTree>
    <p:extLst>
      <p:ext uri="{BB962C8B-B14F-4D97-AF65-F5344CB8AC3E}">
        <p14:creationId xmlns:p14="http://schemas.microsoft.com/office/powerpoint/2010/main" val="19734051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ergelijking met toelichting">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3FCEFB75-7012-0F47-AE79-AA4AA548A051}"/>
              </a:ext>
            </a:extLst>
          </p:cNvPr>
          <p:cNvSpPr>
            <a:spLocks noGrp="1"/>
          </p:cNvSpPr>
          <p:nvPr>
            <p:ph type="sldNum" sz="quarter" idx="10"/>
          </p:nvPr>
        </p:nvSpPr>
        <p:spPr/>
        <p:txBody>
          <a:bodyPr/>
          <a:lstStyle/>
          <a:p>
            <a:fld id="{5EF8AA4F-6082-A841-85D2-C7F83F7CC9F0}" type="slidenum">
              <a:rPr lang="nl-NL" smtClean="0"/>
              <a:pPr/>
              <a:t>‹#›</a:t>
            </a:fld>
            <a:endParaRPr lang="nl-NL"/>
          </a:p>
        </p:txBody>
      </p:sp>
      <p:sp>
        <p:nvSpPr>
          <p:cNvPr id="5" name="Tijdelijke aanduiding voor tekst 10">
            <a:extLst>
              <a:ext uri="{FF2B5EF4-FFF2-40B4-BE49-F238E27FC236}">
                <a16:creationId xmlns:a16="http://schemas.microsoft.com/office/drawing/2014/main" id="{E21A7AA6-21FE-AA4E-8568-7235140E2F63}"/>
              </a:ext>
            </a:extLst>
          </p:cNvPr>
          <p:cNvSpPr>
            <a:spLocks noGrp="1"/>
          </p:cNvSpPr>
          <p:nvPr>
            <p:ph type="body" sz="quarter" idx="13" hasCustomPrompt="1"/>
          </p:nvPr>
        </p:nvSpPr>
        <p:spPr>
          <a:xfrm>
            <a:off x="695325" y="1090911"/>
            <a:ext cx="10930275" cy="382026"/>
          </a:xfrm>
          <a:prstGeom prst="rect">
            <a:avLst/>
          </a:prstGeom>
        </p:spPr>
        <p:txBody>
          <a:bodyPr lIns="0" tIns="0" rIns="0" bIns="0">
            <a:noAutofit/>
          </a:bodyPr>
          <a:lstStyle>
            <a:lvl1pPr marL="0" indent="0">
              <a:buNone/>
              <a:defRPr sz="1800" b="1">
                <a:solidFill>
                  <a:schemeClr val="tx1"/>
                </a:solidFill>
              </a:defRPr>
            </a:lvl1pPr>
            <a:lvl2pPr marL="0" indent="0">
              <a:buNone/>
              <a:defRPr sz="2000" b="1">
                <a:solidFill>
                  <a:schemeClr val="tx2"/>
                </a:solidFill>
              </a:defRPr>
            </a:lvl2pPr>
            <a:lvl3pPr marL="0" indent="0">
              <a:buNone/>
              <a:defRPr sz="2000" b="1">
                <a:solidFill>
                  <a:schemeClr val="tx2"/>
                </a:solidFill>
              </a:defRPr>
            </a:lvl3pPr>
            <a:lvl4pPr marL="0" indent="0">
              <a:buNone/>
              <a:defRPr sz="2000" b="1">
                <a:solidFill>
                  <a:schemeClr val="tx2"/>
                </a:solidFill>
              </a:defRPr>
            </a:lvl4pPr>
            <a:lvl5pPr marL="0" indent="0">
              <a:buNone/>
              <a:defRPr sz="2000" b="1">
                <a:solidFill>
                  <a:schemeClr val="tx2"/>
                </a:solidFill>
              </a:defRPr>
            </a:lvl5pPr>
          </a:lstStyle>
          <a:p>
            <a:pPr lvl="0"/>
            <a:r>
              <a:rPr lang="nl-NL" err="1"/>
              <a:t>Subheader</a:t>
            </a:r>
            <a:endParaRPr lang="nl-NL"/>
          </a:p>
        </p:txBody>
      </p:sp>
      <p:sp>
        <p:nvSpPr>
          <p:cNvPr id="6" name="Titel 2">
            <a:extLst>
              <a:ext uri="{FF2B5EF4-FFF2-40B4-BE49-F238E27FC236}">
                <a16:creationId xmlns:a16="http://schemas.microsoft.com/office/drawing/2014/main" id="{FA829E02-BE96-9F45-B512-9ABB9DA67541}"/>
              </a:ext>
            </a:extLst>
          </p:cNvPr>
          <p:cNvSpPr>
            <a:spLocks noGrp="1"/>
          </p:cNvSpPr>
          <p:nvPr>
            <p:ph type="title" hasCustomPrompt="1"/>
          </p:nvPr>
        </p:nvSpPr>
        <p:spPr>
          <a:xfrm>
            <a:off x="695325" y="491100"/>
            <a:ext cx="10930275" cy="382025"/>
          </a:xfrm>
          <a:prstGeom prst="rect">
            <a:avLst/>
          </a:prstGeom>
        </p:spPr>
        <p:txBody>
          <a:bodyPr lIns="0" tIns="0" rIns="0" bIns="0"/>
          <a:lstStyle>
            <a:lvl1pPr>
              <a:defRPr sz="3600">
                <a:solidFill>
                  <a:schemeClr val="tx2"/>
                </a:solidFill>
              </a:defRPr>
            </a:lvl1pPr>
          </a:lstStyle>
          <a:p>
            <a:r>
              <a:rPr lang="nl-NL"/>
              <a:t>Titel hier</a:t>
            </a:r>
          </a:p>
        </p:txBody>
      </p:sp>
      <p:sp>
        <p:nvSpPr>
          <p:cNvPr id="13" name="Tijdelijke aanduiding voor tekst 2">
            <a:extLst>
              <a:ext uri="{FF2B5EF4-FFF2-40B4-BE49-F238E27FC236}">
                <a16:creationId xmlns:a16="http://schemas.microsoft.com/office/drawing/2014/main" id="{361CCF8C-B251-A049-AB70-6EB6113009AD}"/>
              </a:ext>
            </a:extLst>
          </p:cNvPr>
          <p:cNvSpPr>
            <a:spLocks noGrp="1"/>
          </p:cNvSpPr>
          <p:nvPr>
            <p:ph type="body" idx="1" hasCustomPrompt="1"/>
          </p:nvPr>
        </p:nvSpPr>
        <p:spPr>
          <a:xfrm>
            <a:off x="695324" y="2133600"/>
            <a:ext cx="5076826" cy="346952"/>
          </a:xfrm>
        </p:spPr>
        <p:txBody>
          <a:bodyPr anchor="t" anchorCtr="0">
            <a:normAutofit/>
          </a:bodyPr>
          <a:lstStyle>
            <a:lvl1pPr marL="0" indent="0">
              <a:buNone/>
              <a:defRPr sz="1400" b="1">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Toelichting op onderstaande</a:t>
            </a:r>
          </a:p>
        </p:txBody>
      </p:sp>
      <p:sp>
        <p:nvSpPr>
          <p:cNvPr id="14" name="Tijdelijke aanduiding voor inhoud 3">
            <a:extLst>
              <a:ext uri="{FF2B5EF4-FFF2-40B4-BE49-F238E27FC236}">
                <a16:creationId xmlns:a16="http://schemas.microsoft.com/office/drawing/2014/main" id="{E003421B-CC93-2B4E-A04F-13C315464312}"/>
              </a:ext>
            </a:extLst>
          </p:cNvPr>
          <p:cNvSpPr>
            <a:spLocks noGrp="1"/>
          </p:cNvSpPr>
          <p:nvPr>
            <p:ph sz="half" idx="2" hasCustomPrompt="1"/>
          </p:nvPr>
        </p:nvSpPr>
        <p:spPr>
          <a:xfrm>
            <a:off x="695324" y="2568698"/>
            <a:ext cx="5076826" cy="2517097"/>
          </a:xfrm>
        </p:spPr>
        <p:txBody>
          <a:bodyPr/>
          <a:lstStyle>
            <a:lvl1pPr>
              <a:defRPr baseline="0">
                <a:solidFill>
                  <a:schemeClr val="tx1"/>
                </a:solidFill>
              </a:defRPr>
            </a:lvl1pPr>
          </a:lstStyle>
          <a:p>
            <a:pPr lvl="0"/>
            <a:r>
              <a:rPr lang="nl-NL"/>
              <a:t>Kies hier voor een Tabel, Grafiek, </a:t>
            </a:r>
            <a:r>
              <a:rPr lang="nl-NL" err="1"/>
              <a:t>SmartArt</a:t>
            </a:r>
            <a:r>
              <a:rPr lang="nl-NL"/>
              <a:t>, Afbeelding, Icoon of Video</a:t>
            </a:r>
          </a:p>
        </p:txBody>
      </p:sp>
      <p:sp>
        <p:nvSpPr>
          <p:cNvPr id="15" name="Tijdelijke aanduiding voor tekst 4">
            <a:extLst>
              <a:ext uri="{FF2B5EF4-FFF2-40B4-BE49-F238E27FC236}">
                <a16:creationId xmlns:a16="http://schemas.microsoft.com/office/drawing/2014/main" id="{8839D314-5681-2140-A42A-F111AB9FCF23}"/>
              </a:ext>
            </a:extLst>
          </p:cNvPr>
          <p:cNvSpPr>
            <a:spLocks noGrp="1"/>
          </p:cNvSpPr>
          <p:nvPr>
            <p:ph type="body" sz="quarter" idx="3" hasCustomPrompt="1"/>
          </p:nvPr>
        </p:nvSpPr>
        <p:spPr>
          <a:xfrm>
            <a:off x="6419849" y="2098526"/>
            <a:ext cx="5076825" cy="382026"/>
          </a:xfrm>
        </p:spPr>
        <p:txBody>
          <a:bodyPr anchor="t" anchorCtr="0">
            <a:normAutofit/>
          </a:bodyPr>
          <a:lstStyle>
            <a:lvl1pPr marL="0" indent="0">
              <a:buNone/>
              <a:defRPr sz="1400" b="1" baseline="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Toelichting op onderstaande</a:t>
            </a:r>
          </a:p>
        </p:txBody>
      </p:sp>
      <p:sp>
        <p:nvSpPr>
          <p:cNvPr id="16" name="Tijdelijke aanduiding voor inhoud 5">
            <a:extLst>
              <a:ext uri="{FF2B5EF4-FFF2-40B4-BE49-F238E27FC236}">
                <a16:creationId xmlns:a16="http://schemas.microsoft.com/office/drawing/2014/main" id="{9FC0CF10-5B1C-364B-ACFE-BCEFB5866D1D}"/>
              </a:ext>
            </a:extLst>
          </p:cNvPr>
          <p:cNvSpPr>
            <a:spLocks noGrp="1"/>
          </p:cNvSpPr>
          <p:nvPr>
            <p:ph sz="quarter" idx="4" hasCustomPrompt="1"/>
          </p:nvPr>
        </p:nvSpPr>
        <p:spPr>
          <a:xfrm>
            <a:off x="6419849" y="2568698"/>
            <a:ext cx="5076826" cy="2517097"/>
          </a:xfrm>
        </p:spPr>
        <p:txBody>
          <a:bodyPr/>
          <a:lstStyle>
            <a:lvl1pPr>
              <a:defRPr baseline="0">
                <a:solidFill>
                  <a:schemeClr val="tx1"/>
                </a:solidFill>
              </a:defRPr>
            </a:lvl1pPr>
          </a:lstStyle>
          <a:p>
            <a:pPr lvl="0"/>
            <a:r>
              <a:rPr lang="nl-NL"/>
              <a:t>Kies hier voor een Tabel, Grafiek, </a:t>
            </a:r>
            <a:r>
              <a:rPr lang="nl-NL" err="1"/>
              <a:t>SmartArt</a:t>
            </a:r>
            <a:r>
              <a:rPr lang="nl-NL"/>
              <a:t>, Afbeelding, Icoon of Video</a:t>
            </a:r>
          </a:p>
        </p:txBody>
      </p:sp>
      <p:sp>
        <p:nvSpPr>
          <p:cNvPr id="19" name="Tijdelijke aanduiding voor voettekst 4">
            <a:extLst>
              <a:ext uri="{FF2B5EF4-FFF2-40B4-BE49-F238E27FC236}">
                <a16:creationId xmlns:a16="http://schemas.microsoft.com/office/drawing/2014/main" id="{97ED3F02-FAA1-A749-80B2-B4C8D169EB0B}"/>
              </a:ext>
            </a:extLst>
          </p:cNvPr>
          <p:cNvSpPr txBox="1">
            <a:spLocks/>
          </p:cNvSpPr>
          <p:nvPr userDrawn="1"/>
        </p:nvSpPr>
        <p:spPr>
          <a:xfrm>
            <a:off x="695325" y="6397566"/>
            <a:ext cx="1454488" cy="458975"/>
          </a:xfrm>
          <a:prstGeom prst="rect">
            <a:avLst/>
          </a:prstGeom>
        </p:spPr>
        <p:txBody>
          <a:bodyPr vert="horz" lIns="0" tIns="0" rIns="0" bIns="0" rtlCol="0" anchor="ctr"/>
          <a:lstStyle>
            <a:defPPr>
              <a:defRPr lang="nl-NL"/>
            </a:defPPr>
            <a:lvl1pPr marL="0" algn="l" defTabSz="914400" rtl="0" eaLnBrk="1" latinLnBrk="0" hangingPunct="1">
              <a:defRPr sz="11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2FD0776-A05E-4B56-8842-EDD7D2893626}" type="datetime1">
              <a:rPr lang="nl-NL" smtClean="0"/>
              <a:t>8-4-2025</a:t>
            </a:fld>
            <a:endParaRPr lang="nl-NL"/>
          </a:p>
        </p:txBody>
      </p:sp>
      <p:sp>
        <p:nvSpPr>
          <p:cNvPr id="20" name="Tijdelijke aanduiding voor voettekst 4">
            <a:extLst>
              <a:ext uri="{FF2B5EF4-FFF2-40B4-BE49-F238E27FC236}">
                <a16:creationId xmlns:a16="http://schemas.microsoft.com/office/drawing/2014/main" id="{55490952-1541-B245-BA02-8683BF39BBB9}"/>
              </a:ext>
            </a:extLst>
          </p:cNvPr>
          <p:cNvSpPr>
            <a:spLocks noGrp="1"/>
          </p:cNvSpPr>
          <p:nvPr>
            <p:ph type="ftr" sz="quarter" idx="16"/>
          </p:nvPr>
        </p:nvSpPr>
        <p:spPr>
          <a:xfrm>
            <a:off x="2155560" y="6377049"/>
            <a:ext cx="4114800" cy="480951"/>
          </a:xfrm>
          <a:prstGeom prst="rect">
            <a:avLst/>
          </a:prstGeom>
        </p:spPr>
        <p:txBody>
          <a:bodyPr lIns="0" tIns="0" rIns="0" bIns="0" anchor="ctr" anchorCtr="0"/>
          <a:lstStyle>
            <a:lvl1pPr algn="l">
              <a:defRPr sz="1100">
                <a:solidFill>
                  <a:schemeClr val="bg2"/>
                </a:solidFill>
              </a:defRPr>
            </a:lvl1pPr>
          </a:lstStyle>
          <a:p>
            <a:r>
              <a:rPr lang="nl-NL"/>
              <a:t>Regioplan Zuidoost-Brabant</a:t>
            </a:r>
          </a:p>
        </p:txBody>
      </p:sp>
      <p:sp>
        <p:nvSpPr>
          <p:cNvPr id="21" name="Tijdelijke aanduiding voor tekst 7">
            <a:extLst>
              <a:ext uri="{FF2B5EF4-FFF2-40B4-BE49-F238E27FC236}">
                <a16:creationId xmlns:a16="http://schemas.microsoft.com/office/drawing/2014/main" id="{0F2539D3-6EE5-DF4B-A76A-1EA581A52B51}"/>
              </a:ext>
            </a:extLst>
          </p:cNvPr>
          <p:cNvSpPr>
            <a:spLocks noGrp="1"/>
          </p:cNvSpPr>
          <p:nvPr>
            <p:ph type="body" sz="quarter" idx="14" hasCustomPrompt="1"/>
          </p:nvPr>
        </p:nvSpPr>
        <p:spPr>
          <a:xfrm>
            <a:off x="690090" y="5587666"/>
            <a:ext cx="11037877" cy="324001"/>
          </a:xfrm>
          <a:prstGeom prst="rect">
            <a:avLst/>
          </a:prstGeom>
        </p:spPr>
        <p:txBody>
          <a:bodyPr lIns="0" tIns="0" rIns="0" bIns="0">
            <a:normAutofit/>
          </a:bodyPr>
          <a:lstStyle>
            <a:lvl1pPr marL="0" indent="0">
              <a:spcBef>
                <a:spcPts val="0"/>
              </a:spcBef>
              <a:buFontTx/>
              <a:buNone/>
              <a:defRPr sz="1200" baseline="0">
                <a:solidFill>
                  <a:schemeClr val="tx1"/>
                </a:solidFill>
              </a:defRPr>
            </a:lvl1pPr>
          </a:lstStyle>
          <a:p>
            <a:pPr lvl="0"/>
            <a:r>
              <a:rPr lang="nl-NL"/>
              <a:t>Typ hier de toelichting</a:t>
            </a:r>
          </a:p>
        </p:txBody>
      </p:sp>
      <p:sp>
        <p:nvSpPr>
          <p:cNvPr id="22" name="Tijdelijke aanduiding voor tekst 8">
            <a:extLst>
              <a:ext uri="{FF2B5EF4-FFF2-40B4-BE49-F238E27FC236}">
                <a16:creationId xmlns:a16="http://schemas.microsoft.com/office/drawing/2014/main" id="{192F8B98-C062-8449-9D3E-324D25A0ACE2}"/>
              </a:ext>
            </a:extLst>
          </p:cNvPr>
          <p:cNvSpPr>
            <a:spLocks noGrp="1"/>
          </p:cNvSpPr>
          <p:nvPr>
            <p:ph type="body" sz="quarter" idx="15" hasCustomPrompt="1"/>
          </p:nvPr>
        </p:nvSpPr>
        <p:spPr>
          <a:xfrm>
            <a:off x="695325" y="5249395"/>
            <a:ext cx="11037876" cy="324000"/>
          </a:xfrm>
          <a:prstGeom prst="rect">
            <a:avLst/>
          </a:prstGeom>
        </p:spPr>
        <p:txBody>
          <a:bodyPr lIns="0" tIns="0" rIns="0" bIns="0">
            <a:noAutofit/>
          </a:bodyPr>
          <a:lstStyle>
            <a:lvl1pPr marL="0" indent="0">
              <a:buNone/>
              <a:defRPr sz="1400" b="1" baseline="0">
                <a:solidFill>
                  <a:schemeClr val="tx1"/>
                </a:solidFill>
              </a:defRPr>
            </a:lvl1pPr>
            <a:lvl2pPr marL="0" indent="0">
              <a:buNone/>
              <a:defRPr/>
            </a:lvl2pPr>
            <a:lvl3pPr marL="0" indent="0">
              <a:buNone/>
              <a:defRPr/>
            </a:lvl3pPr>
            <a:lvl4pPr marL="0" indent="0">
              <a:buNone/>
              <a:defRPr/>
            </a:lvl4pPr>
            <a:lvl5pPr marL="0" indent="0">
              <a:buNone/>
              <a:defRPr/>
            </a:lvl5pPr>
          </a:lstStyle>
          <a:p>
            <a:pPr lvl="0"/>
            <a:r>
              <a:rPr lang="nl-NL"/>
              <a:t>Typ een eventuele kop voor de onderstaande toelichting</a:t>
            </a:r>
          </a:p>
        </p:txBody>
      </p:sp>
    </p:spTree>
    <p:extLst>
      <p:ext uri="{BB962C8B-B14F-4D97-AF65-F5344CB8AC3E}">
        <p14:creationId xmlns:p14="http://schemas.microsoft.com/office/powerpoint/2010/main" val="10652820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 Afbeeldingen">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6F59376F-A088-9245-B6E6-258F36D11B08}"/>
              </a:ext>
            </a:extLst>
          </p:cNvPr>
          <p:cNvSpPr>
            <a:spLocks noGrp="1"/>
          </p:cNvSpPr>
          <p:nvPr>
            <p:ph type="sldNum" sz="quarter" idx="10"/>
          </p:nvPr>
        </p:nvSpPr>
        <p:spPr/>
        <p:txBody>
          <a:bodyPr/>
          <a:lstStyle/>
          <a:p>
            <a:fld id="{5EF8AA4F-6082-A841-85D2-C7F83F7CC9F0}" type="slidenum">
              <a:rPr lang="nl-NL" smtClean="0"/>
              <a:pPr/>
              <a:t>‹#›</a:t>
            </a:fld>
            <a:endParaRPr lang="nl-NL"/>
          </a:p>
        </p:txBody>
      </p:sp>
      <p:sp>
        <p:nvSpPr>
          <p:cNvPr id="5" name="Tijdelijke aanduiding voor tekst 10">
            <a:extLst>
              <a:ext uri="{FF2B5EF4-FFF2-40B4-BE49-F238E27FC236}">
                <a16:creationId xmlns:a16="http://schemas.microsoft.com/office/drawing/2014/main" id="{E3C3E844-B69F-3144-8BF3-A31165A90126}"/>
              </a:ext>
            </a:extLst>
          </p:cNvPr>
          <p:cNvSpPr>
            <a:spLocks noGrp="1"/>
          </p:cNvSpPr>
          <p:nvPr>
            <p:ph type="body" sz="quarter" idx="13" hasCustomPrompt="1"/>
          </p:nvPr>
        </p:nvSpPr>
        <p:spPr>
          <a:xfrm>
            <a:off x="695325" y="1090911"/>
            <a:ext cx="10930275" cy="382026"/>
          </a:xfrm>
          <a:prstGeom prst="rect">
            <a:avLst/>
          </a:prstGeom>
        </p:spPr>
        <p:txBody>
          <a:bodyPr lIns="0" tIns="0" rIns="0" bIns="0">
            <a:noAutofit/>
          </a:bodyPr>
          <a:lstStyle>
            <a:lvl1pPr marL="0" indent="0">
              <a:buNone/>
              <a:defRPr sz="1800" b="1">
                <a:solidFill>
                  <a:schemeClr val="tx1"/>
                </a:solidFill>
              </a:defRPr>
            </a:lvl1pPr>
            <a:lvl2pPr marL="0" indent="0">
              <a:buNone/>
              <a:defRPr sz="2000" b="1">
                <a:solidFill>
                  <a:schemeClr val="tx2"/>
                </a:solidFill>
              </a:defRPr>
            </a:lvl2pPr>
            <a:lvl3pPr marL="0" indent="0">
              <a:buNone/>
              <a:defRPr sz="2000" b="1">
                <a:solidFill>
                  <a:schemeClr val="tx2"/>
                </a:solidFill>
              </a:defRPr>
            </a:lvl3pPr>
            <a:lvl4pPr marL="0" indent="0">
              <a:buNone/>
              <a:defRPr sz="2000" b="1">
                <a:solidFill>
                  <a:schemeClr val="tx2"/>
                </a:solidFill>
              </a:defRPr>
            </a:lvl4pPr>
            <a:lvl5pPr marL="0" indent="0">
              <a:buNone/>
              <a:defRPr sz="2000" b="1">
                <a:solidFill>
                  <a:schemeClr val="tx2"/>
                </a:solidFill>
              </a:defRPr>
            </a:lvl5pPr>
          </a:lstStyle>
          <a:p>
            <a:pPr lvl="0"/>
            <a:r>
              <a:rPr lang="nl-NL" err="1"/>
              <a:t>Subheader</a:t>
            </a:r>
            <a:endParaRPr lang="nl-NL"/>
          </a:p>
        </p:txBody>
      </p:sp>
      <p:sp>
        <p:nvSpPr>
          <p:cNvPr id="6" name="Titel 2">
            <a:extLst>
              <a:ext uri="{FF2B5EF4-FFF2-40B4-BE49-F238E27FC236}">
                <a16:creationId xmlns:a16="http://schemas.microsoft.com/office/drawing/2014/main" id="{8D17561A-3720-9D4C-8B85-CD6D927F6977}"/>
              </a:ext>
            </a:extLst>
          </p:cNvPr>
          <p:cNvSpPr>
            <a:spLocks noGrp="1"/>
          </p:cNvSpPr>
          <p:nvPr>
            <p:ph type="title" hasCustomPrompt="1"/>
          </p:nvPr>
        </p:nvSpPr>
        <p:spPr>
          <a:xfrm>
            <a:off x="695325" y="491100"/>
            <a:ext cx="10930275" cy="382025"/>
          </a:xfrm>
          <a:prstGeom prst="rect">
            <a:avLst/>
          </a:prstGeom>
        </p:spPr>
        <p:txBody>
          <a:bodyPr lIns="0" tIns="0" rIns="0" bIns="0"/>
          <a:lstStyle>
            <a:lvl1pPr>
              <a:defRPr sz="3600">
                <a:solidFill>
                  <a:schemeClr val="tx2"/>
                </a:solidFill>
              </a:defRPr>
            </a:lvl1pPr>
          </a:lstStyle>
          <a:p>
            <a:r>
              <a:rPr lang="nl-NL"/>
              <a:t>Titel hier</a:t>
            </a:r>
          </a:p>
        </p:txBody>
      </p:sp>
      <p:sp>
        <p:nvSpPr>
          <p:cNvPr id="7" name="Tijdelijke aanduiding voor afbeelding 5">
            <a:extLst>
              <a:ext uri="{FF2B5EF4-FFF2-40B4-BE49-F238E27FC236}">
                <a16:creationId xmlns:a16="http://schemas.microsoft.com/office/drawing/2014/main" id="{304023B9-317B-2242-A2CB-F42E7CA84668}"/>
              </a:ext>
            </a:extLst>
          </p:cNvPr>
          <p:cNvSpPr>
            <a:spLocks noGrp="1"/>
          </p:cNvSpPr>
          <p:nvPr>
            <p:ph type="pic" sz="quarter" idx="14"/>
          </p:nvPr>
        </p:nvSpPr>
        <p:spPr>
          <a:xfrm>
            <a:off x="695291" y="2507796"/>
            <a:ext cx="2881384" cy="1496103"/>
          </a:xfrm>
        </p:spPr>
        <p:txBody>
          <a:bodyPr/>
          <a:lstStyle>
            <a:lvl1pPr>
              <a:defRPr>
                <a:solidFill>
                  <a:schemeClr val="tx1"/>
                </a:solidFill>
              </a:defRPr>
            </a:lvl1pPr>
          </a:lstStyle>
          <a:p>
            <a:r>
              <a:rPr lang="nl-NL"/>
              <a:t>Klik op het pictogram als u een afbeelding wilt toevoegen</a:t>
            </a:r>
          </a:p>
        </p:txBody>
      </p:sp>
      <p:sp>
        <p:nvSpPr>
          <p:cNvPr id="8" name="Tijdelijke aanduiding voor afbeelding 9">
            <a:extLst>
              <a:ext uri="{FF2B5EF4-FFF2-40B4-BE49-F238E27FC236}">
                <a16:creationId xmlns:a16="http://schemas.microsoft.com/office/drawing/2014/main" id="{FB2C63AE-46A8-4948-9AA2-2898505253D5}"/>
              </a:ext>
            </a:extLst>
          </p:cNvPr>
          <p:cNvSpPr>
            <a:spLocks noGrp="1"/>
          </p:cNvSpPr>
          <p:nvPr>
            <p:ph type="pic" sz="quarter" idx="15"/>
          </p:nvPr>
        </p:nvSpPr>
        <p:spPr>
          <a:xfrm>
            <a:off x="4655291" y="2508546"/>
            <a:ext cx="2881384" cy="1495411"/>
          </a:xfrm>
        </p:spPr>
        <p:txBody>
          <a:bodyPr/>
          <a:lstStyle>
            <a:lvl1pPr>
              <a:defRPr>
                <a:solidFill>
                  <a:schemeClr val="tx1"/>
                </a:solidFill>
              </a:defRPr>
            </a:lvl1pPr>
          </a:lstStyle>
          <a:p>
            <a:r>
              <a:rPr lang="nl-NL"/>
              <a:t>Klik op het pictogram als u een afbeelding wilt toevoegen</a:t>
            </a:r>
          </a:p>
        </p:txBody>
      </p:sp>
      <p:sp>
        <p:nvSpPr>
          <p:cNvPr id="9" name="Tijdelijke aanduiding voor afbeelding 11">
            <a:extLst>
              <a:ext uri="{FF2B5EF4-FFF2-40B4-BE49-F238E27FC236}">
                <a16:creationId xmlns:a16="http://schemas.microsoft.com/office/drawing/2014/main" id="{637EBD4A-3D96-0C48-97E3-E226FB71B4C3}"/>
              </a:ext>
            </a:extLst>
          </p:cNvPr>
          <p:cNvSpPr>
            <a:spLocks noGrp="1"/>
          </p:cNvSpPr>
          <p:nvPr>
            <p:ph type="pic" sz="quarter" idx="16"/>
          </p:nvPr>
        </p:nvSpPr>
        <p:spPr>
          <a:xfrm>
            <a:off x="8615291" y="2507796"/>
            <a:ext cx="2881384" cy="1496103"/>
          </a:xfrm>
        </p:spPr>
        <p:txBody>
          <a:bodyPr/>
          <a:lstStyle>
            <a:lvl1pPr>
              <a:defRPr>
                <a:solidFill>
                  <a:schemeClr val="tx1"/>
                </a:solidFill>
              </a:defRPr>
            </a:lvl1pPr>
          </a:lstStyle>
          <a:p>
            <a:r>
              <a:rPr lang="nl-NL"/>
              <a:t>Klik op het pictogram als u een afbeelding wilt toevoegen</a:t>
            </a:r>
          </a:p>
        </p:txBody>
      </p:sp>
      <p:sp>
        <p:nvSpPr>
          <p:cNvPr id="10" name="Tijdelijke aanduiding voor tekst 16">
            <a:extLst>
              <a:ext uri="{FF2B5EF4-FFF2-40B4-BE49-F238E27FC236}">
                <a16:creationId xmlns:a16="http://schemas.microsoft.com/office/drawing/2014/main" id="{F34200C5-36BA-0B48-AA56-870257F61887}"/>
              </a:ext>
            </a:extLst>
          </p:cNvPr>
          <p:cNvSpPr>
            <a:spLocks noGrp="1"/>
          </p:cNvSpPr>
          <p:nvPr>
            <p:ph type="body" sz="quarter" idx="17" hasCustomPrompt="1"/>
          </p:nvPr>
        </p:nvSpPr>
        <p:spPr>
          <a:xfrm>
            <a:off x="695291" y="4708469"/>
            <a:ext cx="2881384" cy="1205155"/>
          </a:xfrm>
          <a:ln w="6350">
            <a:solidFill>
              <a:schemeClr val="accent2"/>
            </a:solidFill>
          </a:ln>
        </p:spPr>
        <p:txBody>
          <a:bodyPr/>
          <a:lstStyle>
            <a:lvl1pPr marL="0" indent="0">
              <a:buNone/>
              <a:defRPr baseline="0">
                <a:solidFill>
                  <a:schemeClr val="tx1"/>
                </a:solidFill>
              </a:defRPr>
            </a:lvl1pPr>
          </a:lstStyle>
          <a:p>
            <a:pPr lvl="0"/>
            <a:r>
              <a:rPr lang="nl-NL"/>
              <a:t>Tekst bij bovenstaande afbeelding</a:t>
            </a:r>
          </a:p>
        </p:txBody>
      </p:sp>
      <p:sp>
        <p:nvSpPr>
          <p:cNvPr id="11" name="Tijdelijke aanduiding voor tekst 18">
            <a:extLst>
              <a:ext uri="{FF2B5EF4-FFF2-40B4-BE49-F238E27FC236}">
                <a16:creationId xmlns:a16="http://schemas.microsoft.com/office/drawing/2014/main" id="{E75B6178-21FE-7346-B1FE-0B5E51F0690A}"/>
              </a:ext>
            </a:extLst>
          </p:cNvPr>
          <p:cNvSpPr>
            <a:spLocks noGrp="1"/>
          </p:cNvSpPr>
          <p:nvPr>
            <p:ph type="body" sz="quarter" idx="18" hasCustomPrompt="1"/>
          </p:nvPr>
        </p:nvSpPr>
        <p:spPr>
          <a:xfrm>
            <a:off x="4656293" y="4708841"/>
            <a:ext cx="2881354" cy="1204597"/>
          </a:xfrm>
          <a:ln w="6350">
            <a:solidFill>
              <a:schemeClr val="accent2"/>
            </a:solidFill>
          </a:ln>
        </p:spPr>
        <p:txBody>
          <a:bodyPr/>
          <a:lstStyle>
            <a:lvl1pPr marL="0" indent="0">
              <a:buNone/>
              <a:defRPr baseline="0">
                <a:solidFill>
                  <a:schemeClr val="tx1"/>
                </a:solidFill>
              </a:defRPr>
            </a:lvl1pPr>
          </a:lstStyle>
          <a:p>
            <a:pPr lvl="0"/>
            <a:r>
              <a:rPr lang="nl-NL"/>
              <a:t>Tekst bij bovenstaande afbeelding</a:t>
            </a:r>
          </a:p>
        </p:txBody>
      </p:sp>
      <p:sp>
        <p:nvSpPr>
          <p:cNvPr id="12" name="Tijdelijke aanduiding voor tekst 20">
            <a:extLst>
              <a:ext uri="{FF2B5EF4-FFF2-40B4-BE49-F238E27FC236}">
                <a16:creationId xmlns:a16="http://schemas.microsoft.com/office/drawing/2014/main" id="{550C4AFA-FFD0-F244-B9A9-1CAFE7AE75C8}"/>
              </a:ext>
            </a:extLst>
          </p:cNvPr>
          <p:cNvSpPr>
            <a:spLocks noGrp="1"/>
          </p:cNvSpPr>
          <p:nvPr>
            <p:ph type="body" sz="quarter" idx="19" hasCustomPrompt="1"/>
          </p:nvPr>
        </p:nvSpPr>
        <p:spPr>
          <a:xfrm>
            <a:off x="8615291" y="4708841"/>
            <a:ext cx="2881384" cy="1204597"/>
          </a:xfrm>
          <a:ln w="6350">
            <a:solidFill>
              <a:schemeClr val="accent2"/>
            </a:solidFill>
          </a:ln>
        </p:spPr>
        <p:txBody>
          <a:bodyPr/>
          <a:lstStyle>
            <a:lvl1pPr marL="0" indent="0">
              <a:buNone/>
              <a:defRPr baseline="0">
                <a:solidFill>
                  <a:schemeClr val="tx1"/>
                </a:solidFill>
              </a:defRPr>
            </a:lvl1pPr>
          </a:lstStyle>
          <a:p>
            <a:pPr lvl="0"/>
            <a:r>
              <a:rPr lang="nl-NL"/>
              <a:t>Tekst bij bovenstaande afbeelding</a:t>
            </a:r>
          </a:p>
        </p:txBody>
      </p:sp>
      <p:sp>
        <p:nvSpPr>
          <p:cNvPr id="13" name="Tijdelijke aanduiding voor tekst 24">
            <a:extLst>
              <a:ext uri="{FF2B5EF4-FFF2-40B4-BE49-F238E27FC236}">
                <a16:creationId xmlns:a16="http://schemas.microsoft.com/office/drawing/2014/main" id="{3C97D404-11D4-7C4F-8D75-CF15C5FF8ADF}"/>
              </a:ext>
            </a:extLst>
          </p:cNvPr>
          <p:cNvSpPr>
            <a:spLocks noGrp="1"/>
          </p:cNvSpPr>
          <p:nvPr>
            <p:ph type="body" sz="quarter" idx="20" hasCustomPrompt="1"/>
          </p:nvPr>
        </p:nvSpPr>
        <p:spPr>
          <a:xfrm>
            <a:off x="4656293" y="2133600"/>
            <a:ext cx="2881354" cy="265974"/>
          </a:xfrm>
        </p:spPr>
        <p:txBody>
          <a:bodyPr>
            <a:noAutofit/>
          </a:bodyPr>
          <a:lstStyle>
            <a:lvl1pPr marL="0" indent="0">
              <a:buNone/>
              <a:defRPr sz="1400" b="1">
                <a:solidFill>
                  <a:schemeClr val="tx1"/>
                </a:solidFill>
              </a:defRPr>
            </a:lvl1pPr>
          </a:lstStyle>
          <a:p>
            <a:pPr lvl="0"/>
            <a:r>
              <a:rPr lang="nl-NL"/>
              <a:t>Kernwoord</a:t>
            </a:r>
          </a:p>
        </p:txBody>
      </p:sp>
      <p:sp>
        <p:nvSpPr>
          <p:cNvPr id="14" name="Tijdelijke aanduiding voor tekst 24">
            <a:extLst>
              <a:ext uri="{FF2B5EF4-FFF2-40B4-BE49-F238E27FC236}">
                <a16:creationId xmlns:a16="http://schemas.microsoft.com/office/drawing/2014/main" id="{A76FD32B-3442-D34D-9896-7048AA2C7227}"/>
              </a:ext>
            </a:extLst>
          </p:cNvPr>
          <p:cNvSpPr>
            <a:spLocks noGrp="1"/>
          </p:cNvSpPr>
          <p:nvPr>
            <p:ph type="body" sz="quarter" idx="21" hasCustomPrompt="1"/>
          </p:nvPr>
        </p:nvSpPr>
        <p:spPr>
          <a:xfrm>
            <a:off x="695326" y="2133600"/>
            <a:ext cx="2881354" cy="265974"/>
          </a:xfrm>
        </p:spPr>
        <p:txBody>
          <a:bodyPr>
            <a:noAutofit/>
          </a:bodyPr>
          <a:lstStyle>
            <a:lvl1pPr marL="0" indent="0">
              <a:buNone/>
              <a:defRPr sz="1400" b="1">
                <a:solidFill>
                  <a:schemeClr val="tx1"/>
                </a:solidFill>
              </a:defRPr>
            </a:lvl1pPr>
          </a:lstStyle>
          <a:p>
            <a:pPr lvl="0"/>
            <a:r>
              <a:rPr lang="nl-NL"/>
              <a:t>Kernwoord</a:t>
            </a:r>
          </a:p>
        </p:txBody>
      </p:sp>
      <p:sp>
        <p:nvSpPr>
          <p:cNvPr id="15" name="Tijdelijke aanduiding voor tekst 24">
            <a:extLst>
              <a:ext uri="{FF2B5EF4-FFF2-40B4-BE49-F238E27FC236}">
                <a16:creationId xmlns:a16="http://schemas.microsoft.com/office/drawing/2014/main" id="{027655FC-F19A-AD44-813E-EBE58251F88D}"/>
              </a:ext>
            </a:extLst>
          </p:cNvPr>
          <p:cNvSpPr>
            <a:spLocks noGrp="1"/>
          </p:cNvSpPr>
          <p:nvPr>
            <p:ph type="body" sz="quarter" idx="22" hasCustomPrompt="1"/>
          </p:nvPr>
        </p:nvSpPr>
        <p:spPr>
          <a:xfrm>
            <a:off x="8615293" y="2133600"/>
            <a:ext cx="2881354" cy="265974"/>
          </a:xfrm>
        </p:spPr>
        <p:txBody>
          <a:bodyPr>
            <a:noAutofit/>
          </a:bodyPr>
          <a:lstStyle>
            <a:lvl1pPr marL="0" indent="0">
              <a:buNone/>
              <a:defRPr sz="1400" b="1">
                <a:solidFill>
                  <a:schemeClr val="tx1"/>
                </a:solidFill>
              </a:defRPr>
            </a:lvl1pPr>
          </a:lstStyle>
          <a:p>
            <a:pPr lvl="0"/>
            <a:r>
              <a:rPr lang="nl-NL"/>
              <a:t>Kernwoord</a:t>
            </a:r>
          </a:p>
        </p:txBody>
      </p:sp>
      <p:sp>
        <p:nvSpPr>
          <p:cNvPr id="21" name="Tijdelijke aanduiding voor voettekst 4">
            <a:extLst>
              <a:ext uri="{FF2B5EF4-FFF2-40B4-BE49-F238E27FC236}">
                <a16:creationId xmlns:a16="http://schemas.microsoft.com/office/drawing/2014/main" id="{86147281-5F2E-DE4E-977A-9D0FB65ACF7F}"/>
              </a:ext>
            </a:extLst>
          </p:cNvPr>
          <p:cNvSpPr txBox="1">
            <a:spLocks/>
          </p:cNvSpPr>
          <p:nvPr userDrawn="1"/>
        </p:nvSpPr>
        <p:spPr>
          <a:xfrm>
            <a:off x="695325" y="6397566"/>
            <a:ext cx="1454488" cy="458975"/>
          </a:xfrm>
          <a:prstGeom prst="rect">
            <a:avLst/>
          </a:prstGeom>
        </p:spPr>
        <p:txBody>
          <a:bodyPr vert="horz" lIns="0" tIns="0" rIns="0" bIns="0" rtlCol="0" anchor="ctr"/>
          <a:lstStyle>
            <a:defPPr>
              <a:defRPr lang="nl-NL"/>
            </a:defPPr>
            <a:lvl1pPr marL="0" algn="l" defTabSz="914400" rtl="0" eaLnBrk="1" latinLnBrk="0" hangingPunct="1">
              <a:defRPr sz="11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025B38F-FE9F-43A3-BFB8-BCF755E3527C}" type="datetime1">
              <a:rPr lang="nl-NL" smtClean="0"/>
              <a:t>8-4-2025</a:t>
            </a:fld>
            <a:endParaRPr lang="nl-NL"/>
          </a:p>
        </p:txBody>
      </p:sp>
      <p:sp>
        <p:nvSpPr>
          <p:cNvPr id="27" name="Pijl omlaag 26">
            <a:extLst>
              <a:ext uri="{FF2B5EF4-FFF2-40B4-BE49-F238E27FC236}">
                <a16:creationId xmlns:a16="http://schemas.microsoft.com/office/drawing/2014/main" id="{85796D99-6E5A-1A49-92D1-BA25A2E92E7C}"/>
              </a:ext>
            </a:extLst>
          </p:cNvPr>
          <p:cNvSpPr/>
          <p:nvPr userDrawn="1"/>
        </p:nvSpPr>
        <p:spPr>
          <a:xfrm>
            <a:off x="2082486" y="4136369"/>
            <a:ext cx="301557" cy="435631"/>
          </a:xfrm>
          <a:prstGeom prst="down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8" name="Pijl omlaag 27">
            <a:extLst>
              <a:ext uri="{FF2B5EF4-FFF2-40B4-BE49-F238E27FC236}">
                <a16:creationId xmlns:a16="http://schemas.microsoft.com/office/drawing/2014/main" id="{93000602-3E86-6B44-A375-255026FEEE8A}"/>
              </a:ext>
            </a:extLst>
          </p:cNvPr>
          <p:cNvSpPr/>
          <p:nvPr userDrawn="1"/>
        </p:nvSpPr>
        <p:spPr>
          <a:xfrm>
            <a:off x="6009683" y="4136368"/>
            <a:ext cx="301557" cy="435631"/>
          </a:xfrm>
          <a:prstGeom prst="down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9" name="Pijl omlaag 28">
            <a:extLst>
              <a:ext uri="{FF2B5EF4-FFF2-40B4-BE49-F238E27FC236}">
                <a16:creationId xmlns:a16="http://schemas.microsoft.com/office/drawing/2014/main" id="{D276C3DB-3C97-D843-8A32-F415A98FEF5D}"/>
              </a:ext>
            </a:extLst>
          </p:cNvPr>
          <p:cNvSpPr/>
          <p:nvPr userDrawn="1"/>
        </p:nvSpPr>
        <p:spPr>
          <a:xfrm>
            <a:off x="10002486" y="4136368"/>
            <a:ext cx="301557" cy="435631"/>
          </a:xfrm>
          <a:prstGeom prst="down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0" name="Tijdelijke aanduiding voor voettekst 4">
            <a:extLst>
              <a:ext uri="{FF2B5EF4-FFF2-40B4-BE49-F238E27FC236}">
                <a16:creationId xmlns:a16="http://schemas.microsoft.com/office/drawing/2014/main" id="{D57A631F-6FA6-D347-8E19-B8BFC01A6C52}"/>
              </a:ext>
            </a:extLst>
          </p:cNvPr>
          <p:cNvSpPr>
            <a:spLocks noGrp="1"/>
          </p:cNvSpPr>
          <p:nvPr>
            <p:ph type="ftr" sz="quarter" idx="3"/>
          </p:nvPr>
        </p:nvSpPr>
        <p:spPr>
          <a:xfrm>
            <a:off x="2155560" y="6377049"/>
            <a:ext cx="4114800" cy="480951"/>
          </a:xfrm>
          <a:prstGeom prst="rect">
            <a:avLst/>
          </a:prstGeom>
        </p:spPr>
        <p:txBody>
          <a:bodyPr lIns="0" tIns="0" rIns="0" bIns="0" anchor="ctr" anchorCtr="0"/>
          <a:lstStyle>
            <a:lvl1pPr algn="l">
              <a:defRPr sz="1100">
                <a:solidFill>
                  <a:schemeClr val="bg2"/>
                </a:solidFill>
              </a:defRPr>
            </a:lvl1pPr>
          </a:lstStyle>
          <a:p>
            <a:r>
              <a:rPr lang="nl-NL"/>
              <a:t>Regioplan Zuidoost-Brabant</a:t>
            </a:r>
          </a:p>
        </p:txBody>
      </p:sp>
    </p:spTree>
    <p:extLst>
      <p:ext uri="{BB962C8B-B14F-4D97-AF65-F5344CB8AC3E}">
        <p14:creationId xmlns:p14="http://schemas.microsoft.com/office/powerpoint/2010/main" val="25361611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 Afbeeldingen">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B469C5A6-9C4E-C349-85AD-77C6C79D307C}"/>
              </a:ext>
            </a:extLst>
          </p:cNvPr>
          <p:cNvSpPr>
            <a:spLocks noGrp="1"/>
          </p:cNvSpPr>
          <p:nvPr>
            <p:ph type="sldNum" sz="quarter" idx="10"/>
          </p:nvPr>
        </p:nvSpPr>
        <p:spPr/>
        <p:txBody>
          <a:bodyPr/>
          <a:lstStyle/>
          <a:p>
            <a:fld id="{5EF8AA4F-6082-A841-85D2-C7F83F7CC9F0}" type="slidenum">
              <a:rPr lang="nl-NL" smtClean="0"/>
              <a:pPr/>
              <a:t>‹#›</a:t>
            </a:fld>
            <a:endParaRPr lang="nl-NL"/>
          </a:p>
        </p:txBody>
      </p:sp>
      <p:sp>
        <p:nvSpPr>
          <p:cNvPr id="5" name="Tijdelijke aanduiding voor tekst 10">
            <a:extLst>
              <a:ext uri="{FF2B5EF4-FFF2-40B4-BE49-F238E27FC236}">
                <a16:creationId xmlns:a16="http://schemas.microsoft.com/office/drawing/2014/main" id="{96F3CD21-D4EB-BC40-802D-D8253AEFADF2}"/>
              </a:ext>
            </a:extLst>
          </p:cNvPr>
          <p:cNvSpPr>
            <a:spLocks noGrp="1"/>
          </p:cNvSpPr>
          <p:nvPr>
            <p:ph type="body" sz="quarter" idx="13" hasCustomPrompt="1"/>
          </p:nvPr>
        </p:nvSpPr>
        <p:spPr>
          <a:xfrm>
            <a:off x="695325" y="1090911"/>
            <a:ext cx="10930275" cy="382026"/>
          </a:xfrm>
          <a:prstGeom prst="rect">
            <a:avLst/>
          </a:prstGeom>
        </p:spPr>
        <p:txBody>
          <a:bodyPr lIns="0" tIns="0" rIns="0" bIns="0">
            <a:noAutofit/>
          </a:bodyPr>
          <a:lstStyle>
            <a:lvl1pPr marL="0" indent="0">
              <a:buNone/>
              <a:defRPr sz="1800" b="1">
                <a:solidFill>
                  <a:schemeClr val="tx1"/>
                </a:solidFill>
              </a:defRPr>
            </a:lvl1pPr>
            <a:lvl2pPr marL="0" indent="0">
              <a:buNone/>
              <a:defRPr sz="2000" b="1">
                <a:solidFill>
                  <a:schemeClr val="tx2"/>
                </a:solidFill>
              </a:defRPr>
            </a:lvl2pPr>
            <a:lvl3pPr marL="0" indent="0">
              <a:buNone/>
              <a:defRPr sz="2000" b="1">
                <a:solidFill>
                  <a:schemeClr val="tx2"/>
                </a:solidFill>
              </a:defRPr>
            </a:lvl3pPr>
            <a:lvl4pPr marL="0" indent="0">
              <a:buNone/>
              <a:defRPr sz="2000" b="1">
                <a:solidFill>
                  <a:schemeClr val="tx2"/>
                </a:solidFill>
              </a:defRPr>
            </a:lvl4pPr>
            <a:lvl5pPr marL="0" indent="0">
              <a:buNone/>
              <a:defRPr sz="2000" b="1">
                <a:solidFill>
                  <a:schemeClr val="tx2"/>
                </a:solidFill>
              </a:defRPr>
            </a:lvl5pPr>
          </a:lstStyle>
          <a:p>
            <a:pPr lvl="0"/>
            <a:r>
              <a:rPr lang="nl-NL" err="1"/>
              <a:t>Subheader</a:t>
            </a:r>
            <a:endParaRPr lang="nl-NL"/>
          </a:p>
        </p:txBody>
      </p:sp>
      <p:sp>
        <p:nvSpPr>
          <p:cNvPr id="6" name="Titel 2">
            <a:extLst>
              <a:ext uri="{FF2B5EF4-FFF2-40B4-BE49-F238E27FC236}">
                <a16:creationId xmlns:a16="http://schemas.microsoft.com/office/drawing/2014/main" id="{11A0E4FF-E8EC-2044-9720-B8689C4DF879}"/>
              </a:ext>
            </a:extLst>
          </p:cNvPr>
          <p:cNvSpPr>
            <a:spLocks noGrp="1"/>
          </p:cNvSpPr>
          <p:nvPr>
            <p:ph type="title" hasCustomPrompt="1"/>
          </p:nvPr>
        </p:nvSpPr>
        <p:spPr>
          <a:xfrm>
            <a:off x="695325" y="491100"/>
            <a:ext cx="10930275" cy="382025"/>
          </a:xfrm>
          <a:prstGeom prst="rect">
            <a:avLst/>
          </a:prstGeom>
        </p:spPr>
        <p:txBody>
          <a:bodyPr lIns="0" tIns="0" rIns="0" bIns="0"/>
          <a:lstStyle>
            <a:lvl1pPr>
              <a:defRPr sz="3600">
                <a:solidFill>
                  <a:schemeClr val="tx2"/>
                </a:solidFill>
              </a:defRPr>
            </a:lvl1pPr>
          </a:lstStyle>
          <a:p>
            <a:r>
              <a:rPr lang="nl-NL"/>
              <a:t>Titel hier</a:t>
            </a:r>
          </a:p>
        </p:txBody>
      </p:sp>
      <p:sp>
        <p:nvSpPr>
          <p:cNvPr id="7" name="Tijdelijke aanduiding voor afbeelding 5">
            <a:extLst>
              <a:ext uri="{FF2B5EF4-FFF2-40B4-BE49-F238E27FC236}">
                <a16:creationId xmlns:a16="http://schemas.microsoft.com/office/drawing/2014/main" id="{020B0EBC-443D-9B4A-AA79-09F6D97286A9}"/>
              </a:ext>
            </a:extLst>
          </p:cNvPr>
          <p:cNvSpPr>
            <a:spLocks noGrp="1" noChangeAspect="1"/>
          </p:cNvSpPr>
          <p:nvPr>
            <p:ph type="pic" sz="quarter" idx="14" hasCustomPrompt="1"/>
          </p:nvPr>
        </p:nvSpPr>
        <p:spPr>
          <a:xfrm>
            <a:off x="977212" y="2284603"/>
            <a:ext cx="1776000" cy="1332000"/>
          </a:xfrm>
        </p:spPr>
        <p:txBody>
          <a:bodyPr/>
          <a:lstStyle>
            <a:lvl1pPr>
              <a:defRPr>
                <a:solidFill>
                  <a:schemeClr val="tx1"/>
                </a:solidFill>
              </a:defRPr>
            </a:lvl1pPr>
          </a:lstStyle>
          <a:p>
            <a:r>
              <a:rPr lang="nl-NL"/>
              <a:t>Klik om afbeelding toe te voegen</a:t>
            </a:r>
          </a:p>
        </p:txBody>
      </p:sp>
      <p:sp>
        <p:nvSpPr>
          <p:cNvPr id="8" name="Tijdelijke aanduiding voor tekst 10">
            <a:extLst>
              <a:ext uri="{FF2B5EF4-FFF2-40B4-BE49-F238E27FC236}">
                <a16:creationId xmlns:a16="http://schemas.microsoft.com/office/drawing/2014/main" id="{3EB031FE-4E9E-664C-BD31-74B73264DBDE}"/>
              </a:ext>
            </a:extLst>
          </p:cNvPr>
          <p:cNvSpPr>
            <a:spLocks noGrp="1"/>
          </p:cNvSpPr>
          <p:nvPr>
            <p:ph type="body" sz="quarter" idx="15" hasCustomPrompt="1"/>
          </p:nvPr>
        </p:nvSpPr>
        <p:spPr>
          <a:xfrm>
            <a:off x="3057986" y="2130916"/>
            <a:ext cx="2160000" cy="1620000"/>
          </a:xfrm>
        </p:spPr>
        <p:txBody>
          <a:bodyPr/>
          <a:lstStyle>
            <a:lvl1pPr>
              <a:spcBef>
                <a:spcPts val="0"/>
              </a:spcBef>
              <a:spcAft>
                <a:spcPts val="600"/>
              </a:spcAft>
              <a:defRPr>
                <a:solidFill>
                  <a:schemeClr val="tx1"/>
                </a:solidFill>
              </a:defRPr>
            </a:lvl1pPr>
          </a:lstStyle>
          <a:p>
            <a:pPr lvl="0"/>
            <a:r>
              <a:rPr lang="nl-NL"/>
              <a:t>Typ kenwoorden</a:t>
            </a:r>
          </a:p>
        </p:txBody>
      </p:sp>
      <p:sp>
        <p:nvSpPr>
          <p:cNvPr id="9" name="Rechthoek 8">
            <a:extLst>
              <a:ext uri="{FF2B5EF4-FFF2-40B4-BE49-F238E27FC236}">
                <a16:creationId xmlns:a16="http://schemas.microsoft.com/office/drawing/2014/main" id="{A76EBDC6-9B56-0546-AAC8-9DE82F7B5496}"/>
              </a:ext>
            </a:extLst>
          </p:cNvPr>
          <p:cNvSpPr/>
          <p:nvPr userDrawn="1"/>
        </p:nvSpPr>
        <p:spPr>
          <a:xfrm>
            <a:off x="695325" y="2132254"/>
            <a:ext cx="4560000" cy="1656000"/>
          </a:xfrm>
          <a:prstGeom prst="rect">
            <a:avLst/>
          </a:prstGeom>
          <a:no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
        <p:nvSpPr>
          <p:cNvPr id="10" name="Tijdelijke aanduiding voor tekst 13">
            <a:extLst>
              <a:ext uri="{FF2B5EF4-FFF2-40B4-BE49-F238E27FC236}">
                <a16:creationId xmlns:a16="http://schemas.microsoft.com/office/drawing/2014/main" id="{1288245B-6419-B942-9D5A-11409E8C8FFB}"/>
              </a:ext>
            </a:extLst>
          </p:cNvPr>
          <p:cNvSpPr>
            <a:spLocks noGrp="1"/>
          </p:cNvSpPr>
          <p:nvPr>
            <p:ph type="body" sz="quarter" idx="16" hasCustomPrompt="1"/>
          </p:nvPr>
        </p:nvSpPr>
        <p:spPr>
          <a:xfrm>
            <a:off x="695325" y="1765861"/>
            <a:ext cx="4523316" cy="288000"/>
          </a:xfrm>
        </p:spPr>
        <p:txBody>
          <a:bodyPr>
            <a:noAutofit/>
          </a:bodyPr>
          <a:lstStyle>
            <a:lvl1pPr marL="0" indent="0">
              <a:buNone/>
              <a:defRPr sz="1400" b="1">
                <a:solidFill>
                  <a:schemeClr val="tx1"/>
                </a:solidFill>
              </a:defRPr>
            </a:lvl1pPr>
            <a:lvl2pPr marL="0" indent="0">
              <a:buNone/>
              <a:defRPr sz="1400"/>
            </a:lvl2pPr>
            <a:lvl3pPr marL="0" indent="0">
              <a:buNone/>
              <a:defRPr sz="1400"/>
            </a:lvl3pPr>
            <a:lvl4pPr marL="0" indent="0">
              <a:buNone/>
              <a:defRPr sz="1400"/>
            </a:lvl4pPr>
            <a:lvl5pPr marL="0" indent="0">
              <a:buNone/>
              <a:defRPr sz="1400"/>
            </a:lvl5pPr>
          </a:lstStyle>
          <a:p>
            <a:pPr lvl="0"/>
            <a:r>
              <a:rPr lang="nl-NL"/>
              <a:t>Titel van afbeelding en tekst</a:t>
            </a:r>
          </a:p>
        </p:txBody>
      </p:sp>
      <p:sp>
        <p:nvSpPr>
          <p:cNvPr id="11" name="Tijdelijke aanduiding voor afbeelding 5">
            <a:extLst>
              <a:ext uri="{FF2B5EF4-FFF2-40B4-BE49-F238E27FC236}">
                <a16:creationId xmlns:a16="http://schemas.microsoft.com/office/drawing/2014/main" id="{6E344DBC-5638-8A41-84BE-E6FAF48D6D14}"/>
              </a:ext>
            </a:extLst>
          </p:cNvPr>
          <p:cNvSpPr>
            <a:spLocks noGrp="1" noChangeAspect="1"/>
          </p:cNvSpPr>
          <p:nvPr>
            <p:ph type="pic" sz="quarter" idx="17" hasCustomPrompt="1"/>
          </p:nvPr>
        </p:nvSpPr>
        <p:spPr>
          <a:xfrm>
            <a:off x="7241448" y="2272769"/>
            <a:ext cx="1776000" cy="1332000"/>
          </a:xfrm>
        </p:spPr>
        <p:txBody>
          <a:bodyPr/>
          <a:lstStyle>
            <a:lvl1pPr>
              <a:defRPr>
                <a:solidFill>
                  <a:schemeClr val="tx1"/>
                </a:solidFill>
              </a:defRPr>
            </a:lvl1pPr>
          </a:lstStyle>
          <a:p>
            <a:r>
              <a:rPr lang="nl-NL"/>
              <a:t>Klik om afbeelding toe te voegen</a:t>
            </a:r>
          </a:p>
        </p:txBody>
      </p:sp>
      <p:sp>
        <p:nvSpPr>
          <p:cNvPr id="12" name="Tijdelijke aanduiding voor tekst 10">
            <a:extLst>
              <a:ext uri="{FF2B5EF4-FFF2-40B4-BE49-F238E27FC236}">
                <a16:creationId xmlns:a16="http://schemas.microsoft.com/office/drawing/2014/main" id="{68B384EB-E96D-EA45-9A0A-F121C43ECA51}"/>
              </a:ext>
            </a:extLst>
          </p:cNvPr>
          <p:cNvSpPr>
            <a:spLocks noGrp="1"/>
          </p:cNvSpPr>
          <p:nvPr>
            <p:ph type="body" sz="quarter" idx="18" hasCustomPrompt="1"/>
          </p:nvPr>
        </p:nvSpPr>
        <p:spPr>
          <a:xfrm>
            <a:off x="9322222" y="2130916"/>
            <a:ext cx="2160000" cy="1620000"/>
          </a:xfrm>
        </p:spPr>
        <p:txBody>
          <a:bodyPr/>
          <a:lstStyle>
            <a:lvl1pPr>
              <a:spcBef>
                <a:spcPts val="0"/>
              </a:spcBef>
              <a:spcAft>
                <a:spcPts val="600"/>
              </a:spcAft>
              <a:defRPr>
                <a:solidFill>
                  <a:schemeClr val="tx1"/>
                </a:solidFill>
              </a:defRPr>
            </a:lvl1pPr>
          </a:lstStyle>
          <a:p>
            <a:pPr lvl="0"/>
            <a:r>
              <a:rPr lang="nl-NL"/>
              <a:t>Typ kenwoorden</a:t>
            </a:r>
          </a:p>
        </p:txBody>
      </p:sp>
      <p:sp>
        <p:nvSpPr>
          <p:cNvPr id="13" name="Rechthoek 12">
            <a:extLst>
              <a:ext uri="{FF2B5EF4-FFF2-40B4-BE49-F238E27FC236}">
                <a16:creationId xmlns:a16="http://schemas.microsoft.com/office/drawing/2014/main" id="{920F35C3-D680-214D-AC78-24D50272CA01}"/>
              </a:ext>
            </a:extLst>
          </p:cNvPr>
          <p:cNvSpPr/>
          <p:nvPr userDrawn="1"/>
        </p:nvSpPr>
        <p:spPr>
          <a:xfrm>
            <a:off x="6936675" y="2122603"/>
            <a:ext cx="4560000" cy="1656000"/>
          </a:xfrm>
          <a:prstGeom prst="rect">
            <a:avLst/>
          </a:prstGeom>
          <a:no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
        <p:nvSpPr>
          <p:cNvPr id="14" name="Tijdelijke aanduiding voor tekst 13">
            <a:extLst>
              <a:ext uri="{FF2B5EF4-FFF2-40B4-BE49-F238E27FC236}">
                <a16:creationId xmlns:a16="http://schemas.microsoft.com/office/drawing/2014/main" id="{848BDB02-11A4-814A-80AB-1C00A9B355E4}"/>
              </a:ext>
            </a:extLst>
          </p:cNvPr>
          <p:cNvSpPr>
            <a:spLocks noGrp="1"/>
          </p:cNvSpPr>
          <p:nvPr>
            <p:ph type="body" sz="quarter" idx="19" hasCustomPrompt="1"/>
          </p:nvPr>
        </p:nvSpPr>
        <p:spPr>
          <a:xfrm>
            <a:off x="6959561" y="1765861"/>
            <a:ext cx="4523316" cy="288000"/>
          </a:xfrm>
        </p:spPr>
        <p:txBody>
          <a:bodyPr>
            <a:noAutofit/>
          </a:bodyPr>
          <a:lstStyle>
            <a:lvl1pPr marL="0" indent="0">
              <a:buNone/>
              <a:defRPr sz="1400" b="1">
                <a:solidFill>
                  <a:schemeClr val="tx1"/>
                </a:solidFill>
              </a:defRPr>
            </a:lvl1pPr>
            <a:lvl2pPr marL="0" indent="0">
              <a:buNone/>
              <a:defRPr sz="1400"/>
            </a:lvl2pPr>
            <a:lvl3pPr marL="0" indent="0">
              <a:buNone/>
              <a:defRPr sz="1400"/>
            </a:lvl3pPr>
            <a:lvl4pPr marL="0" indent="0">
              <a:buNone/>
              <a:defRPr sz="1400"/>
            </a:lvl4pPr>
            <a:lvl5pPr marL="0" indent="0">
              <a:buNone/>
              <a:defRPr sz="1400"/>
            </a:lvl5pPr>
          </a:lstStyle>
          <a:p>
            <a:pPr lvl="0"/>
            <a:r>
              <a:rPr lang="nl-NL"/>
              <a:t>Titel van afbeelding en tekst</a:t>
            </a:r>
          </a:p>
        </p:txBody>
      </p:sp>
      <p:sp>
        <p:nvSpPr>
          <p:cNvPr id="15" name="Tijdelijke aanduiding voor afbeelding 5">
            <a:extLst>
              <a:ext uri="{FF2B5EF4-FFF2-40B4-BE49-F238E27FC236}">
                <a16:creationId xmlns:a16="http://schemas.microsoft.com/office/drawing/2014/main" id="{03447B35-EBA7-2B4D-A089-51BBE5227B6B}"/>
              </a:ext>
            </a:extLst>
          </p:cNvPr>
          <p:cNvSpPr>
            <a:spLocks noGrp="1" noChangeAspect="1"/>
          </p:cNvSpPr>
          <p:nvPr>
            <p:ph type="pic" sz="quarter" idx="20" hasCustomPrompt="1"/>
          </p:nvPr>
        </p:nvSpPr>
        <p:spPr>
          <a:xfrm>
            <a:off x="977212" y="4416729"/>
            <a:ext cx="1776000" cy="1332000"/>
          </a:xfrm>
        </p:spPr>
        <p:txBody>
          <a:bodyPr/>
          <a:lstStyle>
            <a:lvl1pPr>
              <a:defRPr>
                <a:solidFill>
                  <a:schemeClr val="tx1"/>
                </a:solidFill>
              </a:defRPr>
            </a:lvl1pPr>
          </a:lstStyle>
          <a:p>
            <a:r>
              <a:rPr lang="nl-NL"/>
              <a:t>Klik om afbeelding toe te voegen</a:t>
            </a:r>
          </a:p>
        </p:txBody>
      </p:sp>
      <p:sp>
        <p:nvSpPr>
          <p:cNvPr id="16" name="Tijdelijke aanduiding voor tekst 10">
            <a:extLst>
              <a:ext uri="{FF2B5EF4-FFF2-40B4-BE49-F238E27FC236}">
                <a16:creationId xmlns:a16="http://schemas.microsoft.com/office/drawing/2014/main" id="{AA11F012-4E64-5B49-A0F1-B4050A90E6AA}"/>
              </a:ext>
            </a:extLst>
          </p:cNvPr>
          <p:cNvSpPr>
            <a:spLocks noGrp="1"/>
          </p:cNvSpPr>
          <p:nvPr>
            <p:ph type="body" sz="quarter" idx="21" hasCustomPrompt="1"/>
          </p:nvPr>
        </p:nvSpPr>
        <p:spPr>
          <a:xfrm>
            <a:off x="3071784" y="4272729"/>
            <a:ext cx="2160000" cy="1620000"/>
          </a:xfrm>
        </p:spPr>
        <p:txBody>
          <a:bodyPr/>
          <a:lstStyle>
            <a:lvl1pPr>
              <a:spcBef>
                <a:spcPts val="0"/>
              </a:spcBef>
              <a:spcAft>
                <a:spcPts val="600"/>
              </a:spcAft>
              <a:defRPr>
                <a:solidFill>
                  <a:schemeClr val="tx1"/>
                </a:solidFill>
              </a:defRPr>
            </a:lvl1pPr>
          </a:lstStyle>
          <a:p>
            <a:pPr lvl="0"/>
            <a:r>
              <a:rPr lang="nl-NL"/>
              <a:t>Typ kenwoorden</a:t>
            </a:r>
          </a:p>
        </p:txBody>
      </p:sp>
      <p:sp>
        <p:nvSpPr>
          <p:cNvPr id="17" name="Rechthoek 16">
            <a:extLst>
              <a:ext uri="{FF2B5EF4-FFF2-40B4-BE49-F238E27FC236}">
                <a16:creationId xmlns:a16="http://schemas.microsoft.com/office/drawing/2014/main" id="{54387FAF-96AD-6844-8635-BCD83FCB11F6}"/>
              </a:ext>
            </a:extLst>
          </p:cNvPr>
          <p:cNvSpPr/>
          <p:nvPr userDrawn="1"/>
        </p:nvSpPr>
        <p:spPr>
          <a:xfrm>
            <a:off x="686238" y="4264416"/>
            <a:ext cx="4560000" cy="1656000"/>
          </a:xfrm>
          <a:prstGeom prst="rect">
            <a:avLst/>
          </a:prstGeom>
          <a:no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
        <p:nvSpPr>
          <p:cNvPr id="18" name="Tijdelijke aanduiding voor tekst 13">
            <a:extLst>
              <a:ext uri="{FF2B5EF4-FFF2-40B4-BE49-F238E27FC236}">
                <a16:creationId xmlns:a16="http://schemas.microsoft.com/office/drawing/2014/main" id="{E20E18CC-2175-D94C-ACEE-CEF0D35CE9CB}"/>
              </a:ext>
            </a:extLst>
          </p:cNvPr>
          <p:cNvSpPr>
            <a:spLocks noGrp="1"/>
          </p:cNvSpPr>
          <p:nvPr>
            <p:ph type="body" sz="quarter" idx="22" hasCustomPrompt="1"/>
          </p:nvPr>
        </p:nvSpPr>
        <p:spPr>
          <a:xfrm>
            <a:off x="686238" y="3864410"/>
            <a:ext cx="4523316" cy="323850"/>
          </a:xfrm>
        </p:spPr>
        <p:txBody>
          <a:bodyPr>
            <a:noAutofit/>
          </a:bodyPr>
          <a:lstStyle>
            <a:lvl1pPr marL="0" indent="0">
              <a:buNone/>
              <a:defRPr sz="1400" b="1"/>
            </a:lvl1pPr>
            <a:lvl2pPr marL="0" indent="0">
              <a:buNone/>
              <a:defRPr sz="1400"/>
            </a:lvl2pPr>
            <a:lvl3pPr marL="0" indent="0">
              <a:buNone/>
              <a:defRPr sz="1400"/>
            </a:lvl3pPr>
            <a:lvl4pPr marL="0" indent="0">
              <a:buNone/>
              <a:defRPr sz="1400"/>
            </a:lvl4pPr>
            <a:lvl5pPr marL="0" indent="0">
              <a:buNone/>
              <a:defRPr sz="1400"/>
            </a:lvl5pPr>
          </a:lstStyle>
          <a:p>
            <a:pPr lvl="0"/>
            <a:r>
              <a:rPr lang="nl-NL"/>
              <a:t>Titel van afbeelding en tekst</a:t>
            </a:r>
          </a:p>
        </p:txBody>
      </p:sp>
      <p:sp>
        <p:nvSpPr>
          <p:cNvPr id="19" name="Tijdelijke aanduiding voor afbeelding 5">
            <a:extLst>
              <a:ext uri="{FF2B5EF4-FFF2-40B4-BE49-F238E27FC236}">
                <a16:creationId xmlns:a16="http://schemas.microsoft.com/office/drawing/2014/main" id="{220EDF63-AF13-BA45-A08B-0478EDBB3D05}"/>
              </a:ext>
            </a:extLst>
          </p:cNvPr>
          <p:cNvSpPr>
            <a:spLocks noGrp="1" noChangeAspect="1"/>
          </p:cNvSpPr>
          <p:nvPr>
            <p:ph type="pic" sz="quarter" idx="23" hasCustomPrompt="1"/>
          </p:nvPr>
        </p:nvSpPr>
        <p:spPr>
          <a:xfrm>
            <a:off x="7241448" y="4416729"/>
            <a:ext cx="1776000" cy="1332000"/>
          </a:xfrm>
        </p:spPr>
        <p:txBody>
          <a:bodyPr/>
          <a:lstStyle>
            <a:lvl1pPr>
              <a:defRPr>
                <a:solidFill>
                  <a:schemeClr val="tx1"/>
                </a:solidFill>
              </a:defRPr>
            </a:lvl1pPr>
          </a:lstStyle>
          <a:p>
            <a:r>
              <a:rPr lang="nl-NL"/>
              <a:t>Klik om afbeelding toe te voegen</a:t>
            </a:r>
          </a:p>
        </p:txBody>
      </p:sp>
      <p:sp>
        <p:nvSpPr>
          <p:cNvPr id="20" name="Tijdelijke aanduiding voor tekst 10">
            <a:extLst>
              <a:ext uri="{FF2B5EF4-FFF2-40B4-BE49-F238E27FC236}">
                <a16:creationId xmlns:a16="http://schemas.microsoft.com/office/drawing/2014/main" id="{A90DB36B-7D03-CE4F-B64D-9F0419452F7C}"/>
              </a:ext>
            </a:extLst>
          </p:cNvPr>
          <p:cNvSpPr>
            <a:spLocks noGrp="1"/>
          </p:cNvSpPr>
          <p:nvPr>
            <p:ph type="body" sz="quarter" idx="24" hasCustomPrompt="1"/>
          </p:nvPr>
        </p:nvSpPr>
        <p:spPr>
          <a:xfrm>
            <a:off x="9322222" y="4272729"/>
            <a:ext cx="2160000" cy="1620000"/>
          </a:xfrm>
        </p:spPr>
        <p:txBody>
          <a:bodyPr/>
          <a:lstStyle>
            <a:lvl1pPr>
              <a:spcBef>
                <a:spcPts val="0"/>
              </a:spcBef>
              <a:spcAft>
                <a:spcPts val="600"/>
              </a:spcAft>
              <a:defRPr>
                <a:solidFill>
                  <a:schemeClr val="tx1"/>
                </a:solidFill>
              </a:defRPr>
            </a:lvl1pPr>
          </a:lstStyle>
          <a:p>
            <a:pPr lvl="0"/>
            <a:r>
              <a:rPr lang="nl-NL"/>
              <a:t>Typ kenwoorden</a:t>
            </a:r>
          </a:p>
        </p:txBody>
      </p:sp>
      <p:sp>
        <p:nvSpPr>
          <p:cNvPr id="21" name="Rechthoek 20">
            <a:extLst>
              <a:ext uri="{FF2B5EF4-FFF2-40B4-BE49-F238E27FC236}">
                <a16:creationId xmlns:a16="http://schemas.microsoft.com/office/drawing/2014/main" id="{2C4C6970-240A-2F4F-AFF7-F4FF4B4B29B7}"/>
              </a:ext>
            </a:extLst>
          </p:cNvPr>
          <p:cNvSpPr/>
          <p:nvPr userDrawn="1"/>
        </p:nvSpPr>
        <p:spPr>
          <a:xfrm>
            <a:off x="6936675" y="4264416"/>
            <a:ext cx="4560000" cy="1656000"/>
          </a:xfrm>
          <a:prstGeom prst="rect">
            <a:avLst/>
          </a:prstGeom>
          <a:no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
        <p:nvSpPr>
          <p:cNvPr id="22" name="Tijdelijke aanduiding voor tekst 13">
            <a:extLst>
              <a:ext uri="{FF2B5EF4-FFF2-40B4-BE49-F238E27FC236}">
                <a16:creationId xmlns:a16="http://schemas.microsoft.com/office/drawing/2014/main" id="{90CED252-EB07-554E-B41B-0FC971AFE86E}"/>
              </a:ext>
            </a:extLst>
          </p:cNvPr>
          <p:cNvSpPr>
            <a:spLocks noGrp="1"/>
          </p:cNvSpPr>
          <p:nvPr>
            <p:ph type="body" sz="quarter" idx="25" hasCustomPrompt="1"/>
          </p:nvPr>
        </p:nvSpPr>
        <p:spPr>
          <a:xfrm>
            <a:off x="6959561" y="3873806"/>
            <a:ext cx="4523316" cy="323850"/>
          </a:xfrm>
        </p:spPr>
        <p:txBody>
          <a:bodyPr>
            <a:noAutofit/>
          </a:bodyPr>
          <a:lstStyle>
            <a:lvl1pPr marL="0" indent="0">
              <a:buNone/>
              <a:defRPr sz="1400" b="1"/>
            </a:lvl1pPr>
            <a:lvl2pPr marL="0" indent="0">
              <a:buNone/>
              <a:defRPr sz="1400"/>
            </a:lvl2pPr>
            <a:lvl3pPr marL="0" indent="0">
              <a:buNone/>
              <a:defRPr sz="1400"/>
            </a:lvl3pPr>
            <a:lvl4pPr marL="0" indent="0">
              <a:buNone/>
              <a:defRPr sz="1400"/>
            </a:lvl4pPr>
            <a:lvl5pPr marL="0" indent="0">
              <a:buNone/>
              <a:defRPr sz="1400"/>
            </a:lvl5pPr>
          </a:lstStyle>
          <a:p>
            <a:pPr lvl="0"/>
            <a:r>
              <a:rPr lang="nl-NL"/>
              <a:t>Titel van afbeelding en tekst</a:t>
            </a:r>
          </a:p>
        </p:txBody>
      </p:sp>
      <p:sp>
        <p:nvSpPr>
          <p:cNvPr id="23" name="Tijdelijke aanduiding voor voettekst 4">
            <a:extLst>
              <a:ext uri="{FF2B5EF4-FFF2-40B4-BE49-F238E27FC236}">
                <a16:creationId xmlns:a16="http://schemas.microsoft.com/office/drawing/2014/main" id="{EEF55B92-0EE2-BF4B-ABBD-2EE538B7017D}"/>
              </a:ext>
            </a:extLst>
          </p:cNvPr>
          <p:cNvSpPr txBox="1">
            <a:spLocks/>
          </p:cNvSpPr>
          <p:nvPr userDrawn="1"/>
        </p:nvSpPr>
        <p:spPr>
          <a:xfrm>
            <a:off x="695325" y="6397566"/>
            <a:ext cx="1454488" cy="458975"/>
          </a:xfrm>
          <a:prstGeom prst="rect">
            <a:avLst/>
          </a:prstGeom>
        </p:spPr>
        <p:txBody>
          <a:bodyPr vert="horz" lIns="0" tIns="0" rIns="0" bIns="0" rtlCol="0" anchor="ctr"/>
          <a:lstStyle>
            <a:defPPr>
              <a:defRPr lang="nl-NL"/>
            </a:defPPr>
            <a:lvl1pPr marL="0" algn="l" defTabSz="914400" rtl="0" eaLnBrk="1" latinLnBrk="0" hangingPunct="1">
              <a:defRPr sz="11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1D823B0-A15C-4026-B878-A2A9BE31D097}" type="datetime1">
              <a:rPr lang="nl-NL" smtClean="0"/>
              <a:t>8-4-2025</a:t>
            </a:fld>
            <a:endParaRPr lang="nl-NL"/>
          </a:p>
        </p:txBody>
      </p:sp>
      <p:sp>
        <p:nvSpPr>
          <p:cNvPr id="24" name="Tijdelijke aanduiding voor voettekst 4">
            <a:extLst>
              <a:ext uri="{FF2B5EF4-FFF2-40B4-BE49-F238E27FC236}">
                <a16:creationId xmlns:a16="http://schemas.microsoft.com/office/drawing/2014/main" id="{CFD53D7F-BEBC-954A-B2BA-E37B4E72D65E}"/>
              </a:ext>
            </a:extLst>
          </p:cNvPr>
          <p:cNvSpPr>
            <a:spLocks noGrp="1"/>
          </p:cNvSpPr>
          <p:nvPr>
            <p:ph type="ftr" sz="quarter" idx="3"/>
          </p:nvPr>
        </p:nvSpPr>
        <p:spPr>
          <a:xfrm>
            <a:off x="2155560" y="6377049"/>
            <a:ext cx="4114800" cy="480951"/>
          </a:xfrm>
          <a:prstGeom prst="rect">
            <a:avLst/>
          </a:prstGeom>
        </p:spPr>
        <p:txBody>
          <a:bodyPr lIns="0" tIns="0" rIns="0" bIns="0" anchor="ctr" anchorCtr="0"/>
          <a:lstStyle>
            <a:lvl1pPr algn="l">
              <a:defRPr sz="1100">
                <a:solidFill>
                  <a:schemeClr val="bg2"/>
                </a:solidFill>
              </a:defRPr>
            </a:lvl1pPr>
          </a:lstStyle>
          <a:p>
            <a:r>
              <a:rPr lang="nl-NL"/>
              <a:t>Regioplan Zuidoost-Brabant</a:t>
            </a:r>
          </a:p>
        </p:txBody>
      </p:sp>
    </p:spTree>
    <p:extLst>
      <p:ext uri="{BB962C8B-B14F-4D97-AF65-F5344CB8AC3E}">
        <p14:creationId xmlns:p14="http://schemas.microsoft.com/office/powerpoint/2010/main" val="40144783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fbeelding met bijschrift">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6F008411-2EC3-7445-A9BD-45FC683AEAF6}"/>
              </a:ext>
            </a:extLst>
          </p:cNvPr>
          <p:cNvSpPr>
            <a:spLocks noGrp="1"/>
          </p:cNvSpPr>
          <p:nvPr>
            <p:ph type="sldNum" sz="quarter" idx="10"/>
          </p:nvPr>
        </p:nvSpPr>
        <p:spPr/>
        <p:txBody>
          <a:bodyPr/>
          <a:lstStyle/>
          <a:p>
            <a:fld id="{5EF8AA4F-6082-A841-85D2-C7F83F7CC9F0}" type="slidenum">
              <a:rPr lang="nl-NL" smtClean="0"/>
              <a:pPr/>
              <a:t>‹#›</a:t>
            </a:fld>
            <a:endParaRPr lang="nl-NL"/>
          </a:p>
        </p:txBody>
      </p:sp>
      <p:sp>
        <p:nvSpPr>
          <p:cNvPr id="5" name="Tijdelijke aanduiding voor tekst 10">
            <a:extLst>
              <a:ext uri="{FF2B5EF4-FFF2-40B4-BE49-F238E27FC236}">
                <a16:creationId xmlns:a16="http://schemas.microsoft.com/office/drawing/2014/main" id="{AFDB87DB-2A83-224B-95CA-86AB2011DC2F}"/>
              </a:ext>
            </a:extLst>
          </p:cNvPr>
          <p:cNvSpPr>
            <a:spLocks noGrp="1"/>
          </p:cNvSpPr>
          <p:nvPr>
            <p:ph type="body" sz="quarter" idx="13" hasCustomPrompt="1"/>
          </p:nvPr>
        </p:nvSpPr>
        <p:spPr>
          <a:xfrm>
            <a:off x="695325" y="1090911"/>
            <a:ext cx="10930275" cy="382026"/>
          </a:xfrm>
          <a:prstGeom prst="rect">
            <a:avLst/>
          </a:prstGeom>
        </p:spPr>
        <p:txBody>
          <a:bodyPr lIns="0" tIns="0" rIns="0" bIns="0">
            <a:noAutofit/>
          </a:bodyPr>
          <a:lstStyle>
            <a:lvl1pPr marL="0" indent="0">
              <a:buNone/>
              <a:defRPr sz="1800" b="1">
                <a:solidFill>
                  <a:schemeClr val="tx1"/>
                </a:solidFill>
              </a:defRPr>
            </a:lvl1pPr>
            <a:lvl2pPr marL="0" indent="0">
              <a:buNone/>
              <a:defRPr sz="2000" b="1">
                <a:solidFill>
                  <a:schemeClr val="tx2"/>
                </a:solidFill>
              </a:defRPr>
            </a:lvl2pPr>
            <a:lvl3pPr marL="0" indent="0">
              <a:buNone/>
              <a:defRPr sz="2000" b="1">
                <a:solidFill>
                  <a:schemeClr val="tx2"/>
                </a:solidFill>
              </a:defRPr>
            </a:lvl3pPr>
            <a:lvl4pPr marL="0" indent="0">
              <a:buNone/>
              <a:defRPr sz="2000" b="1">
                <a:solidFill>
                  <a:schemeClr val="tx2"/>
                </a:solidFill>
              </a:defRPr>
            </a:lvl4pPr>
            <a:lvl5pPr marL="0" indent="0">
              <a:buNone/>
              <a:defRPr sz="2000" b="1">
                <a:solidFill>
                  <a:schemeClr val="tx2"/>
                </a:solidFill>
              </a:defRPr>
            </a:lvl5pPr>
          </a:lstStyle>
          <a:p>
            <a:pPr lvl="0"/>
            <a:r>
              <a:rPr lang="nl-NL" err="1"/>
              <a:t>Subheader</a:t>
            </a:r>
            <a:endParaRPr lang="nl-NL"/>
          </a:p>
        </p:txBody>
      </p:sp>
      <p:sp>
        <p:nvSpPr>
          <p:cNvPr id="6" name="Titel 2">
            <a:extLst>
              <a:ext uri="{FF2B5EF4-FFF2-40B4-BE49-F238E27FC236}">
                <a16:creationId xmlns:a16="http://schemas.microsoft.com/office/drawing/2014/main" id="{9A01BB29-E879-9144-9D97-E7D6E8671392}"/>
              </a:ext>
            </a:extLst>
          </p:cNvPr>
          <p:cNvSpPr>
            <a:spLocks noGrp="1"/>
          </p:cNvSpPr>
          <p:nvPr>
            <p:ph type="title" hasCustomPrompt="1"/>
          </p:nvPr>
        </p:nvSpPr>
        <p:spPr>
          <a:xfrm>
            <a:off x="695325" y="491100"/>
            <a:ext cx="10930275" cy="382025"/>
          </a:xfrm>
          <a:prstGeom prst="rect">
            <a:avLst/>
          </a:prstGeom>
        </p:spPr>
        <p:txBody>
          <a:bodyPr lIns="0" tIns="0" rIns="0" bIns="0"/>
          <a:lstStyle>
            <a:lvl1pPr>
              <a:defRPr sz="3600">
                <a:solidFill>
                  <a:schemeClr val="tx2"/>
                </a:solidFill>
              </a:defRPr>
            </a:lvl1pPr>
          </a:lstStyle>
          <a:p>
            <a:r>
              <a:rPr lang="nl-NL"/>
              <a:t>Titel hier</a:t>
            </a:r>
          </a:p>
        </p:txBody>
      </p:sp>
      <p:sp>
        <p:nvSpPr>
          <p:cNvPr id="7" name="Tijdelijke aanduiding voor afbeelding 2">
            <a:extLst>
              <a:ext uri="{FF2B5EF4-FFF2-40B4-BE49-F238E27FC236}">
                <a16:creationId xmlns:a16="http://schemas.microsoft.com/office/drawing/2014/main" id="{330B3514-5FD3-514F-AB70-B65FCAC88A87}"/>
              </a:ext>
            </a:extLst>
          </p:cNvPr>
          <p:cNvSpPr>
            <a:spLocks noGrp="1"/>
          </p:cNvSpPr>
          <p:nvPr>
            <p:ph type="pic" idx="1" hasCustomPrompt="1"/>
          </p:nvPr>
        </p:nvSpPr>
        <p:spPr>
          <a:xfrm>
            <a:off x="695324" y="2133600"/>
            <a:ext cx="5076825" cy="3779838"/>
          </a:xfrm>
        </p:spPr>
        <p:txBody>
          <a:bodyPr>
            <a:normAutofit/>
          </a:bodyPr>
          <a:lstStyle>
            <a:lvl1pPr marL="0" indent="0">
              <a:buNone/>
              <a:defRPr sz="1400">
                <a:solidFill>
                  <a:schemeClr val="tx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je een afbeelding wilt toevoegen</a:t>
            </a:r>
          </a:p>
        </p:txBody>
      </p:sp>
      <p:sp>
        <p:nvSpPr>
          <p:cNvPr id="8" name="Tijdelijke aanduiding voor tekst 3">
            <a:extLst>
              <a:ext uri="{FF2B5EF4-FFF2-40B4-BE49-F238E27FC236}">
                <a16:creationId xmlns:a16="http://schemas.microsoft.com/office/drawing/2014/main" id="{DBECA3F6-2612-0547-B3CA-697A2E24063E}"/>
              </a:ext>
            </a:extLst>
          </p:cNvPr>
          <p:cNvSpPr>
            <a:spLocks noGrp="1"/>
          </p:cNvSpPr>
          <p:nvPr>
            <p:ph type="body" sz="half" idx="2" hasCustomPrompt="1"/>
          </p:nvPr>
        </p:nvSpPr>
        <p:spPr>
          <a:xfrm>
            <a:off x="6419365" y="2143361"/>
            <a:ext cx="5077312" cy="360000"/>
          </a:xfrm>
        </p:spPr>
        <p:txBody>
          <a:bodyPr>
            <a:normAutofit/>
          </a:bodyPr>
          <a:lstStyle>
            <a:lvl1pPr marL="0" indent="0">
              <a:buNone/>
              <a:defRPr sz="1400" b="1">
                <a:solidFill>
                  <a:schemeClr val="tx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Typ hier de </a:t>
            </a:r>
            <a:r>
              <a:rPr lang="nl-NL" err="1"/>
              <a:t>subkop</a:t>
            </a:r>
            <a:endParaRPr lang="nl-NL"/>
          </a:p>
        </p:txBody>
      </p:sp>
      <p:sp>
        <p:nvSpPr>
          <p:cNvPr id="9" name="Tijdelijke aanduiding voor tekst 7">
            <a:extLst>
              <a:ext uri="{FF2B5EF4-FFF2-40B4-BE49-F238E27FC236}">
                <a16:creationId xmlns:a16="http://schemas.microsoft.com/office/drawing/2014/main" id="{E5BF463D-10A1-EC45-BF6D-528A96061B9E}"/>
              </a:ext>
            </a:extLst>
          </p:cNvPr>
          <p:cNvSpPr>
            <a:spLocks noGrp="1"/>
          </p:cNvSpPr>
          <p:nvPr>
            <p:ph type="body" sz="quarter" idx="14" hasCustomPrompt="1"/>
          </p:nvPr>
        </p:nvSpPr>
        <p:spPr>
          <a:xfrm>
            <a:off x="6419850" y="2631425"/>
            <a:ext cx="5077312" cy="3282014"/>
          </a:xfrm>
        </p:spPr>
        <p:txBody>
          <a:bodyPr>
            <a:normAutofit/>
          </a:bodyPr>
          <a:lstStyle>
            <a:lvl1pPr marL="0" indent="0">
              <a:buNone/>
              <a:defRPr sz="1200" baseline="0">
                <a:solidFill>
                  <a:schemeClr val="tx1"/>
                </a:solidFill>
              </a:defRPr>
            </a:lvl1pPr>
          </a:lstStyle>
          <a:p>
            <a:pPr lvl="0"/>
            <a:r>
              <a:rPr lang="nl-NL"/>
              <a:t>Typ hier je tekst</a:t>
            </a:r>
          </a:p>
        </p:txBody>
      </p:sp>
      <p:sp>
        <p:nvSpPr>
          <p:cNvPr id="10" name="Tijdelijke aanduiding voor voettekst 4">
            <a:extLst>
              <a:ext uri="{FF2B5EF4-FFF2-40B4-BE49-F238E27FC236}">
                <a16:creationId xmlns:a16="http://schemas.microsoft.com/office/drawing/2014/main" id="{6380129F-3121-C742-8316-25717BFD1677}"/>
              </a:ext>
            </a:extLst>
          </p:cNvPr>
          <p:cNvSpPr txBox="1">
            <a:spLocks/>
          </p:cNvSpPr>
          <p:nvPr userDrawn="1"/>
        </p:nvSpPr>
        <p:spPr>
          <a:xfrm>
            <a:off x="695325" y="6397566"/>
            <a:ext cx="1454488" cy="458975"/>
          </a:xfrm>
          <a:prstGeom prst="rect">
            <a:avLst/>
          </a:prstGeom>
        </p:spPr>
        <p:txBody>
          <a:bodyPr vert="horz" lIns="0" tIns="0" rIns="0" bIns="0" rtlCol="0" anchor="ctr"/>
          <a:lstStyle>
            <a:defPPr>
              <a:defRPr lang="nl-NL"/>
            </a:defPPr>
            <a:lvl1pPr marL="0" algn="l" defTabSz="914400" rtl="0" eaLnBrk="1" latinLnBrk="0" hangingPunct="1">
              <a:defRPr sz="11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0D626D5-51BF-48B9-8A41-B0B9F1793275}" type="datetime1">
              <a:rPr lang="nl-NL" smtClean="0"/>
              <a:t>8-4-2025</a:t>
            </a:fld>
            <a:endParaRPr lang="nl-NL"/>
          </a:p>
        </p:txBody>
      </p:sp>
      <p:sp>
        <p:nvSpPr>
          <p:cNvPr id="11" name="Tijdelijke aanduiding voor voettekst 4">
            <a:extLst>
              <a:ext uri="{FF2B5EF4-FFF2-40B4-BE49-F238E27FC236}">
                <a16:creationId xmlns:a16="http://schemas.microsoft.com/office/drawing/2014/main" id="{D6FC026F-F92D-F444-9297-FCCC07B9E541}"/>
              </a:ext>
            </a:extLst>
          </p:cNvPr>
          <p:cNvSpPr>
            <a:spLocks noGrp="1"/>
          </p:cNvSpPr>
          <p:nvPr>
            <p:ph type="ftr" sz="quarter" idx="3"/>
          </p:nvPr>
        </p:nvSpPr>
        <p:spPr>
          <a:xfrm>
            <a:off x="2155560" y="6377049"/>
            <a:ext cx="4114800" cy="480951"/>
          </a:xfrm>
          <a:prstGeom prst="rect">
            <a:avLst/>
          </a:prstGeom>
        </p:spPr>
        <p:txBody>
          <a:bodyPr lIns="0" tIns="0" rIns="0" bIns="0" anchor="ctr" anchorCtr="0"/>
          <a:lstStyle>
            <a:lvl1pPr algn="l">
              <a:defRPr sz="1100">
                <a:solidFill>
                  <a:schemeClr val="bg2"/>
                </a:solidFill>
              </a:defRPr>
            </a:lvl1pPr>
          </a:lstStyle>
          <a:p>
            <a:r>
              <a:rPr lang="nl-NL"/>
              <a:t>Regioplan Zuidoost-Brabant</a:t>
            </a:r>
          </a:p>
        </p:txBody>
      </p:sp>
    </p:spTree>
    <p:extLst>
      <p:ext uri="{BB962C8B-B14F-4D97-AF65-F5344CB8AC3E}">
        <p14:creationId xmlns:p14="http://schemas.microsoft.com/office/powerpoint/2010/main" val="32752198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abel of grafiek met bijschrift">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CC267048-597B-FE46-B7FF-CBE25BCC3C07}"/>
              </a:ext>
            </a:extLst>
          </p:cNvPr>
          <p:cNvSpPr>
            <a:spLocks noGrp="1"/>
          </p:cNvSpPr>
          <p:nvPr>
            <p:ph type="sldNum" sz="quarter" idx="10"/>
          </p:nvPr>
        </p:nvSpPr>
        <p:spPr/>
        <p:txBody>
          <a:bodyPr/>
          <a:lstStyle/>
          <a:p>
            <a:fld id="{5EF8AA4F-6082-A841-85D2-C7F83F7CC9F0}" type="slidenum">
              <a:rPr lang="nl-NL" smtClean="0"/>
              <a:pPr/>
              <a:t>‹#›</a:t>
            </a:fld>
            <a:endParaRPr lang="nl-NL"/>
          </a:p>
        </p:txBody>
      </p:sp>
      <p:sp>
        <p:nvSpPr>
          <p:cNvPr id="5" name="Tijdelijke aanduiding voor tekst 10">
            <a:extLst>
              <a:ext uri="{FF2B5EF4-FFF2-40B4-BE49-F238E27FC236}">
                <a16:creationId xmlns:a16="http://schemas.microsoft.com/office/drawing/2014/main" id="{4B02FB58-FC25-EC45-8E13-9AD20E16B107}"/>
              </a:ext>
            </a:extLst>
          </p:cNvPr>
          <p:cNvSpPr>
            <a:spLocks noGrp="1"/>
          </p:cNvSpPr>
          <p:nvPr>
            <p:ph type="body" sz="quarter" idx="13" hasCustomPrompt="1"/>
          </p:nvPr>
        </p:nvSpPr>
        <p:spPr>
          <a:xfrm>
            <a:off x="695326" y="1090911"/>
            <a:ext cx="10801350" cy="382026"/>
          </a:xfrm>
          <a:prstGeom prst="rect">
            <a:avLst/>
          </a:prstGeom>
        </p:spPr>
        <p:txBody>
          <a:bodyPr lIns="0" tIns="0" rIns="0" bIns="0">
            <a:noAutofit/>
          </a:bodyPr>
          <a:lstStyle>
            <a:lvl1pPr marL="0" indent="0">
              <a:buNone/>
              <a:defRPr sz="1800" b="1">
                <a:solidFill>
                  <a:schemeClr val="tx1"/>
                </a:solidFill>
              </a:defRPr>
            </a:lvl1pPr>
            <a:lvl2pPr marL="0" indent="0">
              <a:buNone/>
              <a:defRPr sz="2000" b="1">
                <a:solidFill>
                  <a:schemeClr val="tx2"/>
                </a:solidFill>
              </a:defRPr>
            </a:lvl2pPr>
            <a:lvl3pPr marL="0" indent="0">
              <a:buNone/>
              <a:defRPr sz="2000" b="1">
                <a:solidFill>
                  <a:schemeClr val="tx2"/>
                </a:solidFill>
              </a:defRPr>
            </a:lvl3pPr>
            <a:lvl4pPr marL="0" indent="0">
              <a:buNone/>
              <a:defRPr sz="2000" b="1">
                <a:solidFill>
                  <a:schemeClr val="tx2"/>
                </a:solidFill>
              </a:defRPr>
            </a:lvl4pPr>
            <a:lvl5pPr marL="0" indent="0">
              <a:buNone/>
              <a:defRPr sz="2000" b="1">
                <a:solidFill>
                  <a:schemeClr val="tx2"/>
                </a:solidFill>
              </a:defRPr>
            </a:lvl5pPr>
          </a:lstStyle>
          <a:p>
            <a:pPr lvl="0"/>
            <a:r>
              <a:rPr lang="nl-NL" err="1"/>
              <a:t>Subheader</a:t>
            </a:r>
            <a:endParaRPr lang="nl-NL"/>
          </a:p>
        </p:txBody>
      </p:sp>
      <p:sp>
        <p:nvSpPr>
          <p:cNvPr id="6" name="Titel 2">
            <a:extLst>
              <a:ext uri="{FF2B5EF4-FFF2-40B4-BE49-F238E27FC236}">
                <a16:creationId xmlns:a16="http://schemas.microsoft.com/office/drawing/2014/main" id="{F0C2C5AA-1337-CE4E-A1BC-3084D4D4556F}"/>
              </a:ext>
            </a:extLst>
          </p:cNvPr>
          <p:cNvSpPr>
            <a:spLocks noGrp="1"/>
          </p:cNvSpPr>
          <p:nvPr>
            <p:ph type="title" hasCustomPrompt="1"/>
          </p:nvPr>
        </p:nvSpPr>
        <p:spPr>
          <a:xfrm>
            <a:off x="695326" y="491100"/>
            <a:ext cx="10801350" cy="382025"/>
          </a:xfrm>
          <a:prstGeom prst="rect">
            <a:avLst/>
          </a:prstGeom>
        </p:spPr>
        <p:txBody>
          <a:bodyPr lIns="0" tIns="0" rIns="0" bIns="0"/>
          <a:lstStyle>
            <a:lvl1pPr>
              <a:defRPr sz="3600">
                <a:solidFill>
                  <a:schemeClr val="tx2"/>
                </a:solidFill>
              </a:defRPr>
            </a:lvl1pPr>
          </a:lstStyle>
          <a:p>
            <a:r>
              <a:rPr lang="nl-NL"/>
              <a:t>Titel hier</a:t>
            </a:r>
          </a:p>
        </p:txBody>
      </p:sp>
      <p:sp>
        <p:nvSpPr>
          <p:cNvPr id="9" name="Tijdelijke aanduiding voor inhoud 7">
            <a:extLst>
              <a:ext uri="{FF2B5EF4-FFF2-40B4-BE49-F238E27FC236}">
                <a16:creationId xmlns:a16="http://schemas.microsoft.com/office/drawing/2014/main" id="{0BAF61B7-209D-314D-9F8D-5ECF57BA358D}"/>
              </a:ext>
            </a:extLst>
          </p:cNvPr>
          <p:cNvSpPr>
            <a:spLocks noGrp="1"/>
          </p:cNvSpPr>
          <p:nvPr>
            <p:ph sz="quarter" idx="14" hasCustomPrompt="1"/>
          </p:nvPr>
        </p:nvSpPr>
        <p:spPr>
          <a:xfrm>
            <a:off x="695325" y="2133600"/>
            <a:ext cx="5076825" cy="3779838"/>
          </a:xfrm>
        </p:spPr>
        <p:txBody>
          <a:bodyPr/>
          <a:lstStyle>
            <a:lvl1pPr marL="0" indent="0">
              <a:buNone/>
              <a:defRPr>
                <a:solidFill>
                  <a:schemeClr val="tx1"/>
                </a:solidFill>
              </a:defRPr>
            </a:lvl1pPr>
          </a:lstStyle>
          <a:p>
            <a:pPr lvl="0"/>
            <a:r>
              <a:rPr lang="nl-NL"/>
              <a:t>Voeg hier je tabel, Grafiek, </a:t>
            </a:r>
            <a:r>
              <a:rPr lang="nl-NL" err="1"/>
              <a:t>SmartArt</a:t>
            </a:r>
            <a:r>
              <a:rPr lang="nl-NL"/>
              <a:t>, Afbeelding, Icoon of Video in.</a:t>
            </a:r>
          </a:p>
        </p:txBody>
      </p:sp>
      <p:sp>
        <p:nvSpPr>
          <p:cNvPr id="11" name="Tijdelijke aanduiding voor tekst 3">
            <a:extLst>
              <a:ext uri="{FF2B5EF4-FFF2-40B4-BE49-F238E27FC236}">
                <a16:creationId xmlns:a16="http://schemas.microsoft.com/office/drawing/2014/main" id="{82B88337-1F84-8F42-8A25-725085C4726C}"/>
              </a:ext>
            </a:extLst>
          </p:cNvPr>
          <p:cNvSpPr>
            <a:spLocks noGrp="1"/>
          </p:cNvSpPr>
          <p:nvPr>
            <p:ph type="body" sz="half" idx="2" hasCustomPrompt="1"/>
          </p:nvPr>
        </p:nvSpPr>
        <p:spPr>
          <a:xfrm>
            <a:off x="6419364" y="2143361"/>
            <a:ext cx="5076825" cy="360000"/>
          </a:xfrm>
        </p:spPr>
        <p:txBody>
          <a:bodyPr>
            <a:normAutofit/>
          </a:bodyPr>
          <a:lstStyle>
            <a:lvl1pPr marL="0" indent="0">
              <a:buNone/>
              <a:defRPr sz="1400" b="1">
                <a:solidFill>
                  <a:schemeClr val="tx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Typ hier de </a:t>
            </a:r>
            <a:r>
              <a:rPr lang="nl-NL" err="1"/>
              <a:t>subkop</a:t>
            </a:r>
            <a:endParaRPr lang="nl-NL"/>
          </a:p>
        </p:txBody>
      </p:sp>
      <p:sp>
        <p:nvSpPr>
          <p:cNvPr id="12" name="Tijdelijke aanduiding voor tekst 7">
            <a:extLst>
              <a:ext uri="{FF2B5EF4-FFF2-40B4-BE49-F238E27FC236}">
                <a16:creationId xmlns:a16="http://schemas.microsoft.com/office/drawing/2014/main" id="{8BDE4B76-8D34-054E-8A5B-A11C986ED1E8}"/>
              </a:ext>
            </a:extLst>
          </p:cNvPr>
          <p:cNvSpPr>
            <a:spLocks noGrp="1"/>
          </p:cNvSpPr>
          <p:nvPr>
            <p:ph type="body" sz="quarter" idx="15" hasCustomPrompt="1"/>
          </p:nvPr>
        </p:nvSpPr>
        <p:spPr>
          <a:xfrm>
            <a:off x="6419849" y="2631425"/>
            <a:ext cx="5076825" cy="3282014"/>
          </a:xfrm>
        </p:spPr>
        <p:txBody>
          <a:bodyPr>
            <a:normAutofit/>
          </a:bodyPr>
          <a:lstStyle>
            <a:lvl1pPr marL="0" indent="0">
              <a:buNone/>
              <a:defRPr sz="1200" baseline="0">
                <a:solidFill>
                  <a:schemeClr val="tx1"/>
                </a:solidFill>
              </a:defRPr>
            </a:lvl1pPr>
          </a:lstStyle>
          <a:p>
            <a:pPr lvl="0"/>
            <a:r>
              <a:rPr lang="nl-NL"/>
              <a:t>Typ hier je tekst</a:t>
            </a:r>
          </a:p>
        </p:txBody>
      </p:sp>
      <p:sp>
        <p:nvSpPr>
          <p:cNvPr id="13" name="Tijdelijke aanduiding voor voettekst 4">
            <a:extLst>
              <a:ext uri="{FF2B5EF4-FFF2-40B4-BE49-F238E27FC236}">
                <a16:creationId xmlns:a16="http://schemas.microsoft.com/office/drawing/2014/main" id="{1AC42A37-4A25-2948-967E-9421FFDC43CD}"/>
              </a:ext>
            </a:extLst>
          </p:cNvPr>
          <p:cNvSpPr txBox="1">
            <a:spLocks/>
          </p:cNvSpPr>
          <p:nvPr userDrawn="1"/>
        </p:nvSpPr>
        <p:spPr>
          <a:xfrm>
            <a:off x="695325" y="6397566"/>
            <a:ext cx="1454488" cy="458975"/>
          </a:xfrm>
          <a:prstGeom prst="rect">
            <a:avLst/>
          </a:prstGeom>
        </p:spPr>
        <p:txBody>
          <a:bodyPr vert="horz" lIns="0" tIns="0" rIns="0" bIns="0" rtlCol="0" anchor="ctr"/>
          <a:lstStyle>
            <a:defPPr>
              <a:defRPr lang="nl-NL"/>
            </a:defPPr>
            <a:lvl1pPr marL="0" algn="l" defTabSz="914400" rtl="0" eaLnBrk="1" latinLnBrk="0" hangingPunct="1">
              <a:defRPr sz="11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040FD3D-EFCD-469A-9BF1-69AD529D18AB}" type="datetime1">
              <a:rPr lang="nl-NL" smtClean="0"/>
              <a:t>8-4-2025</a:t>
            </a:fld>
            <a:endParaRPr lang="nl-NL"/>
          </a:p>
        </p:txBody>
      </p:sp>
      <p:sp>
        <p:nvSpPr>
          <p:cNvPr id="14" name="Tijdelijke aanduiding voor voettekst 4">
            <a:extLst>
              <a:ext uri="{FF2B5EF4-FFF2-40B4-BE49-F238E27FC236}">
                <a16:creationId xmlns:a16="http://schemas.microsoft.com/office/drawing/2014/main" id="{5B12DD0F-9763-1340-8CB0-B9876D7699DC}"/>
              </a:ext>
            </a:extLst>
          </p:cNvPr>
          <p:cNvSpPr>
            <a:spLocks noGrp="1"/>
          </p:cNvSpPr>
          <p:nvPr>
            <p:ph type="ftr" sz="quarter" idx="3"/>
          </p:nvPr>
        </p:nvSpPr>
        <p:spPr>
          <a:xfrm>
            <a:off x="2155560" y="6377049"/>
            <a:ext cx="4114800" cy="480951"/>
          </a:xfrm>
          <a:prstGeom prst="rect">
            <a:avLst/>
          </a:prstGeom>
        </p:spPr>
        <p:txBody>
          <a:bodyPr lIns="0" tIns="0" rIns="0" bIns="0" anchor="ctr" anchorCtr="0"/>
          <a:lstStyle>
            <a:lvl1pPr algn="l">
              <a:defRPr sz="1100">
                <a:solidFill>
                  <a:schemeClr val="bg2"/>
                </a:solidFill>
              </a:defRPr>
            </a:lvl1pPr>
          </a:lstStyle>
          <a:p>
            <a:r>
              <a:rPr lang="nl-NL"/>
              <a:t>Regioplan Zuidoost-Brabant</a:t>
            </a:r>
          </a:p>
        </p:txBody>
      </p:sp>
    </p:spTree>
    <p:extLst>
      <p:ext uri="{BB962C8B-B14F-4D97-AF65-F5344CB8AC3E}">
        <p14:creationId xmlns:p14="http://schemas.microsoft.com/office/powerpoint/2010/main" val="30221409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eeg">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6696D00F-66B5-C546-8351-D9CDBEAD1046}"/>
              </a:ext>
            </a:extLst>
          </p:cNvPr>
          <p:cNvSpPr>
            <a:spLocks noGrp="1"/>
          </p:cNvSpPr>
          <p:nvPr>
            <p:ph type="sldNum" sz="quarter" idx="10"/>
          </p:nvPr>
        </p:nvSpPr>
        <p:spPr/>
        <p:txBody>
          <a:bodyPr/>
          <a:lstStyle/>
          <a:p>
            <a:fld id="{5EF8AA4F-6082-A841-85D2-C7F83F7CC9F0}" type="slidenum">
              <a:rPr lang="nl-NL" smtClean="0"/>
              <a:pPr/>
              <a:t>‹#›</a:t>
            </a:fld>
            <a:endParaRPr lang="nl-NL"/>
          </a:p>
        </p:txBody>
      </p:sp>
      <p:sp>
        <p:nvSpPr>
          <p:cNvPr id="6" name="Titel 2">
            <a:extLst>
              <a:ext uri="{FF2B5EF4-FFF2-40B4-BE49-F238E27FC236}">
                <a16:creationId xmlns:a16="http://schemas.microsoft.com/office/drawing/2014/main" id="{C639F293-3625-A64D-BB89-E8A2C9EE9CB7}"/>
              </a:ext>
            </a:extLst>
          </p:cNvPr>
          <p:cNvSpPr>
            <a:spLocks noGrp="1"/>
          </p:cNvSpPr>
          <p:nvPr>
            <p:ph type="title" hasCustomPrompt="1"/>
          </p:nvPr>
        </p:nvSpPr>
        <p:spPr>
          <a:xfrm>
            <a:off x="695325" y="491100"/>
            <a:ext cx="10930275" cy="382025"/>
          </a:xfrm>
          <a:prstGeom prst="rect">
            <a:avLst/>
          </a:prstGeom>
        </p:spPr>
        <p:txBody>
          <a:bodyPr lIns="0" tIns="0" rIns="0" bIns="0"/>
          <a:lstStyle>
            <a:lvl1pPr>
              <a:defRPr sz="3600">
                <a:solidFill>
                  <a:schemeClr val="tx2"/>
                </a:solidFill>
              </a:defRPr>
            </a:lvl1pPr>
          </a:lstStyle>
          <a:p>
            <a:r>
              <a:rPr lang="nl-NL"/>
              <a:t>Titel hier</a:t>
            </a:r>
          </a:p>
        </p:txBody>
      </p:sp>
      <p:sp>
        <p:nvSpPr>
          <p:cNvPr id="7" name="Tijdelijke aanduiding voor voettekst 4">
            <a:extLst>
              <a:ext uri="{FF2B5EF4-FFF2-40B4-BE49-F238E27FC236}">
                <a16:creationId xmlns:a16="http://schemas.microsoft.com/office/drawing/2014/main" id="{5185E1E6-7BC9-CA4A-9CAA-342A0D808BBB}"/>
              </a:ext>
            </a:extLst>
          </p:cNvPr>
          <p:cNvSpPr txBox="1">
            <a:spLocks/>
          </p:cNvSpPr>
          <p:nvPr userDrawn="1"/>
        </p:nvSpPr>
        <p:spPr>
          <a:xfrm>
            <a:off x="695325" y="6397566"/>
            <a:ext cx="1454488" cy="458975"/>
          </a:xfrm>
          <a:prstGeom prst="rect">
            <a:avLst/>
          </a:prstGeom>
        </p:spPr>
        <p:txBody>
          <a:bodyPr vert="horz" lIns="0" tIns="0" rIns="0" bIns="0" rtlCol="0" anchor="ctr"/>
          <a:lstStyle>
            <a:defPPr>
              <a:defRPr lang="nl-NL"/>
            </a:defPPr>
            <a:lvl1pPr marL="0" algn="l" defTabSz="914400" rtl="0" eaLnBrk="1" latinLnBrk="0" hangingPunct="1">
              <a:defRPr sz="11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3EC83B1-EA7F-42F8-BCFF-6343A89CF661}" type="datetime1">
              <a:rPr lang="nl-NL" smtClean="0"/>
              <a:t>8-4-2025</a:t>
            </a:fld>
            <a:endParaRPr lang="nl-NL"/>
          </a:p>
        </p:txBody>
      </p:sp>
      <p:sp>
        <p:nvSpPr>
          <p:cNvPr id="8" name="Tijdelijke aanduiding voor voettekst 4">
            <a:extLst>
              <a:ext uri="{FF2B5EF4-FFF2-40B4-BE49-F238E27FC236}">
                <a16:creationId xmlns:a16="http://schemas.microsoft.com/office/drawing/2014/main" id="{7EA43982-EABC-AC46-84C6-66A4A0C59A8F}"/>
              </a:ext>
            </a:extLst>
          </p:cNvPr>
          <p:cNvSpPr>
            <a:spLocks noGrp="1"/>
          </p:cNvSpPr>
          <p:nvPr>
            <p:ph type="ftr" sz="quarter" idx="3"/>
          </p:nvPr>
        </p:nvSpPr>
        <p:spPr>
          <a:xfrm>
            <a:off x="2155560" y="6377049"/>
            <a:ext cx="4114800" cy="480951"/>
          </a:xfrm>
          <a:prstGeom prst="rect">
            <a:avLst/>
          </a:prstGeom>
        </p:spPr>
        <p:txBody>
          <a:bodyPr lIns="0" tIns="0" rIns="0" bIns="0" anchor="ctr" anchorCtr="0"/>
          <a:lstStyle>
            <a:lvl1pPr algn="l">
              <a:defRPr sz="1100">
                <a:solidFill>
                  <a:schemeClr val="bg2"/>
                </a:solidFill>
              </a:defRPr>
            </a:lvl1pPr>
          </a:lstStyle>
          <a:p>
            <a:r>
              <a:rPr lang="nl-NL"/>
              <a:t>Regioplan Zuidoost-Brabant</a:t>
            </a:r>
          </a:p>
        </p:txBody>
      </p:sp>
    </p:spTree>
    <p:extLst>
      <p:ext uri="{BB962C8B-B14F-4D97-AF65-F5344CB8AC3E}">
        <p14:creationId xmlns:p14="http://schemas.microsoft.com/office/powerpoint/2010/main" val="37075062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Eind pagina">
    <p:spTree>
      <p:nvGrpSpPr>
        <p:cNvPr id="1" name=""/>
        <p:cNvGrpSpPr/>
        <p:nvPr/>
      </p:nvGrpSpPr>
      <p:grpSpPr>
        <a:xfrm>
          <a:off x="0" y="0"/>
          <a:ext cx="0" cy="0"/>
          <a:chOff x="0" y="0"/>
          <a:chExt cx="0" cy="0"/>
        </a:xfrm>
      </p:grpSpPr>
      <p:sp>
        <p:nvSpPr>
          <p:cNvPr id="11" name="Rechthoek 10">
            <a:extLst>
              <a:ext uri="{FF2B5EF4-FFF2-40B4-BE49-F238E27FC236}">
                <a16:creationId xmlns:a16="http://schemas.microsoft.com/office/drawing/2014/main" id="{9744BFC0-FA60-0E40-AB0B-A1E2FB257B82}"/>
              </a:ext>
            </a:extLst>
          </p:cNvPr>
          <p:cNvSpPr/>
          <p:nvPr userDrawn="1"/>
        </p:nvSpPr>
        <p:spPr>
          <a:xfrm>
            <a:off x="0" y="-1"/>
            <a:ext cx="12204000" cy="6858001"/>
          </a:xfrm>
          <a:prstGeom prst="rect">
            <a:avLst/>
          </a:prstGeom>
          <a:gradFill>
            <a:gsLst>
              <a:gs pos="0">
                <a:schemeClr val="tx2"/>
              </a:gs>
              <a:gs pos="100000">
                <a:schemeClr val="accent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6" name="Afbeelding 5">
            <a:extLst>
              <a:ext uri="{FF2B5EF4-FFF2-40B4-BE49-F238E27FC236}">
                <a16:creationId xmlns:a16="http://schemas.microsoft.com/office/drawing/2014/main" id="{978A9FE5-B965-FF4B-A8DD-A95014449771}"/>
              </a:ext>
            </a:extLst>
          </p:cNvPr>
          <p:cNvPicPr>
            <a:picLocks noChangeAspect="1"/>
          </p:cNvPicPr>
          <p:nvPr userDrawn="1"/>
        </p:nvPicPr>
        <p:blipFill>
          <a:blip r:embed="rId2"/>
          <a:stretch>
            <a:fillRect/>
          </a:stretch>
        </p:blipFill>
        <p:spPr>
          <a:xfrm>
            <a:off x="4441168" y="2537321"/>
            <a:ext cx="3309662" cy="1258059"/>
          </a:xfrm>
          <a:prstGeom prst="rect">
            <a:avLst/>
          </a:prstGeom>
        </p:spPr>
      </p:pic>
      <p:sp>
        <p:nvSpPr>
          <p:cNvPr id="8" name="Tijdelijke aanduiding voor tekst 1">
            <a:extLst>
              <a:ext uri="{FF2B5EF4-FFF2-40B4-BE49-F238E27FC236}">
                <a16:creationId xmlns:a16="http://schemas.microsoft.com/office/drawing/2014/main" id="{501241BF-1B32-DC46-9365-B8ADDDC54ABC}"/>
              </a:ext>
            </a:extLst>
          </p:cNvPr>
          <p:cNvSpPr>
            <a:spLocks noGrp="1"/>
          </p:cNvSpPr>
          <p:nvPr>
            <p:ph type="body" sz="quarter" idx="11" hasCustomPrompt="1"/>
          </p:nvPr>
        </p:nvSpPr>
        <p:spPr>
          <a:xfrm>
            <a:off x="-12000" y="5131696"/>
            <a:ext cx="12216000" cy="865187"/>
          </a:xfrm>
        </p:spPr>
        <p:txBody>
          <a:bodyPr/>
          <a:lstStyle>
            <a:lvl1pPr marL="0" indent="0" algn="ctr">
              <a:buNone/>
              <a:defRPr>
                <a:solidFill>
                  <a:schemeClr val="bg1"/>
                </a:solidFill>
              </a:defRPr>
            </a:lvl1pPr>
          </a:lstStyle>
          <a:p>
            <a:r>
              <a:rPr lang="nl-NL"/>
              <a:t>© Afzender</a:t>
            </a:r>
          </a:p>
        </p:txBody>
      </p:sp>
    </p:spTree>
    <p:extLst>
      <p:ext uri="{BB962C8B-B14F-4D97-AF65-F5344CB8AC3E}">
        <p14:creationId xmlns:p14="http://schemas.microsoft.com/office/powerpoint/2010/main" val="195872099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itel en tekst (blanco)">
    <p:spTree>
      <p:nvGrpSpPr>
        <p:cNvPr id="1" name=""/>
        <p:cNvGrpSpPr/>
        <p:nvPr/>
      </p:nvGrpSpPr>
      <p:grpSpPr>
        <a:xfrm>
          <a:off x="0" y="0"/>
          <a:ext cx="0" cy="0"/>
          <a:chOff x="0" y="0"/>
          <a:chExt cx="0" cy="0"/>
        </a:xfrm>
      </p:grpSpPr>
      <p:sp>
        <p:nvSpPr>
          <p:cNvPr id="3" name="Input: titel">
            <a:extLst>
              <a:ext uri="{FF2B5EF4-FFF2-40B4-BE49-F238E27FC236}">
                <a16:creationId xmlns:a16="http://schemas.microsoft.com/office/drawing/2014/main" id="{EEE4A52C-C3B8-4467-8DF2-ED88C6E85332}"/>
              </a:ext>
            </a:extLst>
          </p:cNvPr>
          <p:cNvSpPr>
            <a:spLocks noGrp="1"/>
          </p:cNvSpPr>
          <p:nvPr>
            <p:ph type="title"/>
          </p:nvPr>
        </p:nvSpPr>
        <p:spPr/>
        <p:txBody>
          <a:bodyPr/>
          <a:lstStyle/>
          <a:p>
            <a:r>
              <a:rPr lang="nl-NL"/>
              <a:t>Klik om stijl te bewerken</a:t>
            </a:r>
          </a:p>
        </p:txBody>
      </p:sp>
      <p:sp>
        <p:nvSpPr>
          <p:cNvPr id="11" name="Input: tekst">
            <a:extLst>
              <a:ext uri="{FF2B5EF4-FFF2-40B4-BE49-F238E27FC236}">
                <a16:creationId xmlns:a16="http://schemas.microsoft.com/office/drawing/2014/main" id="{C2F60BB8-7D97-45F8-B341-D4BB7CF79491}"/>
              </a:ext>
            </a:extLst>
          </p:cNvPr>
          <p:cNvSpPr>
            <a:spLocks noGrp="1"/>
          </p:cNvSpPr>
          <p:nvPr>
            <p:ph type="body" sz="quarter" idx="10"/>
          </p:nvPr>
        </p:nvSpPr>
        <p:spPr>
          <a:xfrm>
            <a:off x="576000" y="1458000"/>
            <a:ext cx="11040000" cy="4626000"/>
          </a:xfrm>
          <a:prstGeom prst="rect">
            <a:avLst/>
          </a:prstGeo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28250014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92667" y="2984500"/>
            <a:ext cx="11006667" cy="914400"/>
          </a:xfrm>
        </p:spPr>
        <p:txBody>
          <a:bodyPr lIns="0" tIns="0" rIns="0" bIns="0" anchor="t" anchorCtr="0">
            <a:normAutofit/>
          </a:bodyPr>
          <a:lstStyle>
            <a:lvl1pPr algn="l">
              <a:lnSpc>
                <a:spcPts val="3600"/>
              </a:lnSpc>
              <a:defRPr sz="3000" baseline="0">
                <a:solidFill>
                  <a:schemeClr val="bg1"/>
                </a:solidFill>
                <a:latin typeface="Verdana" pitchFamily="34" charset="0"/>
              </a:defRPr>
            </a:lvl1pPr>
          </a:lstStyle>
          <a:p>
            <a:r>
              <a:rPr lang="en-US"/>
              <a:t>Click to edit Master title style</a:t>
            </a:r>
            <a:endParaRPr lang="en-GB"/>
          </a:p>
        </p:txBody>
      </p:sp>
      <p:sp>
        <p:nvSpPr>
          <p:cNvPr id="3" name="Subtitle 2"/>
          <p:cNvSpPr>
            <a:spLocks noGrp="1"/>
          </p:cNvSpPr>
          <p:nvPr>
            <p:ph type="subTitle" idx="1"/>
          </p:nvPr>
        </p:nvSpPr>
        <p:spPr>
          <a:xfrm>
            <a:off x="595200" y="4000500"/>
            <a:ext cx="11006400" cy="381000"/>
          </a:xfrm>
        </p:spPr>
        <p:txBody>
          <a:bodyPr lIns="0" tIns="0" rIns="0" bIns="0">
            <a:normAutofit/>
          </a:bodyPr>
          <a:lstStyle>
            <a:lvl1pPr marL="0" indent="0" algn="l">
              <a:buNone/>
              <a:defRPr sz="2100" baseline="0">
                <a:solidFill>
                  <a:schemeClr val="bg1"/>
                </a:solidFill>
                <a:latin typeface="Verdan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Tree>
    <p:extLst>
      <p:ext uri="{BB962C8B-B14F-4D97-AF65-F5344CB8AC3E}">
        <p14:creationId xmlns:p14="http://schemas.microsoft.com/office/powerpoint/2010/main" val="28557638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B11A63EF-BEF6-492E-BA38-0A2F24C9ACBB}" type="datetimeFigureOut">
              <a:rPr lang="en-GB" smtClean="0"/>
              <a:t>08/04/2025</a:t>
            </a:fld>
            <a:endParaRPr lang="en-GB"/>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GB"/>
          </a:p>
        </p:txBody>
      </p:sp>
    </p:spTree>
    <p:extLst>
      <p:ext uri="{BB962C8B-B14F-4D97-AF65-F5344CB8AC3E}">
        <p14:creationId xmlns:p14="http://schemas.microsoft.com/office/powerpoint/2010/main" val="31591913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2272" y="2984500"/>
            <a:ext cx="10363200" cy="3060700"/>
          </a:xfrm>
        </p:spPr>
        <p:txBody>
          <a:bodyPr anchor="t">
            <a:normAutofit/>
          </a:bodyPr>
          <a:lstStyle>
            <a:lvl1pPr algn="l">
              <a:lnSpc>
                <a:spcPts val="7200"/>
              </a:lnSpc>
              <a:defRPr sz="6000" b="0" i="0" cap="none" baseline="0">
                <a:solidFill>
                  <a:schemeClr val="bg1"/>
                </a:solidFill>
              </a:defRPr>
            </a:lvl1pPr>
          </a:lstStyle>
          <a:p>
            <a:r>
              <a:rPr lang="en-US"/>
              <a:t>Click to edit Master title style</a:t>
            </a:r>
            <a:endParaRPr lang="en-GB"/>
          </a:p>
        </p:txBody>
      </p:sp>
      <p:sp>
        <p:nvSpPr>
          <p:cNvPr id="3" name="Text Placeholder 2"/>
          <p:cNvSpPr>
            <a:spLocks noGrp="1"/>
          </p:cNvSpPr>
          <p:nvPr>
            <p:ph type="body" idx="1"/>
          </p:nvPr>
        </p:nvSpPr>
        <p:spPr>
          <a:xfrm>
            <a:off x="863419" y="3968751"/>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2278109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B11A63EF-BEF6-492E-BA38-0A2F24C9ACBB}" type="datetimeFigureOut">
              <a:rPr lang="en-GB" smtClean="0"/>
              <a:t>08/04/2025</a:t>
            </a:fld>
            <a:endParaRPr lang="en-GB"/>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p>
            <a:endParaRPr lang="en-GB"/>
          </a:p>
        </p:txBody>
      </p:sp>
    </p:spTree>
    <p:extLst>
      <p:ext uri="{BB962C8B-B14F-4D97-AF65-F5344CB8AC3E}">
        <p14:creationId xmlns:p14="http://schemas.microsoft.com/office/powerpoint/2010/main" val="10853029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a:xfrm>
            <a:off x="609600" y="6356351"/>
            <a:ext cx="2844800" cy="365125"/>
          </a:xfrm>
          <a:prstGeom prst="rect">
            <a:avLst/>
          </a:prstGeom>
        </p:spPr>
        <p:txBody>
          <a:bodyPr/>
          <a:lstStyle/>
          <a:p>
            <a:fld id="{B11A63EF-BEF6-492E-BA38-0A2F24C9ACBB}" type="datetimeFigureOut">
              <a:rPr lang="en-GB" smtClean="0"/>
              <a:t>08/04/2025</a:t>
            </a:fld>
            <a:endParaRPr lang="en-GB"/>
          </a:p>
        </p:txBody>
      </p:sp>
      <p:sp>
        <p:nvSpPr>
          <p:cNvPr id="8" name="Footer Placeholder 7"/>
          <p:cNvSpPr>
            <a:spLocks noGrp="1"/>
          </p:cNvSpPr>
          <p:nvPr>
            <p:ph type="ftr" sz="quarter" idx="11"/>
          </p:nvPr>
        </p:nvSpPr>
        <p:spPr>
          <a:xfrm>
            <a:off x="4165600" y="6356351"/>
            <a:ext cx="3860800" cy="365125"/>
          </a:xfrm>
          <a:prstGeom prst="rect">
            <a:avLst/>
          </a:prstGeom>
        </p:spPr>
        <p:txBody>
          <a:bodyPr/>
          <a:lstStyle/>
          <a:p>
            <a:endParaRPr lang="en-GB"/>
          </a:p>
        </p:txBody>
      </p:sp>
    </p:spTree>
    <p:extLst>
      <p:ext uri="{BB962C8B-B14F-4D97-AF65-F5344CB8AC3E}">
        <p14:creationId xmlns:p14="http://schemas.microsoft.com/office/powerpoint/2010/main" val="20202074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a:xfrm>
            <a:off x="609600" y="6356351"/>
            <a:ext cx="2844800" cy="365125"/>
          </a:xfrm>
          <a:prstGeom prst="rect">
            <a:avLst/>
          </a:prstGeom>
        </p:spPr>
        <p:txBody>
          <a:bodyPr/>
          <a:lstStyle/>
          <a:p>
            <a:fld id="{B11A63EF-BEF6-492E-BA38-0A2F24C9ACBB}" type="datetimeFigureOut">
              <a:rPr lang="en-GB" smtClean="0"/>
              <a:t>08/04/2025</a:t>
            </a:fld>
            <a:endParaRPr lang="en-GB"/>
          </a:p>
        </p:txBody>
      </p:sp>
      <p:sp>
        <p:nvSpPr>
          <p:cNvPr id="4" name="Footer Placeholder 3"/>
          <p:cNvSpPr>
            <a:spLocks noGrp="1"/>
          </p:cNvSpPr>
          <p:nvPr>
            <p:ph type="ftr" sz="quarter" idx="11"/>
          </p:nvPr>
        </p:nvSpPr>
        <p:spPr>
          <a:xfrm>
            <a:off x="4165600" y="6356351"/>
            <a:ext cx="3860800" cy="365125"/>
          </a:xfrm>
          <a:prstGeom prst="rect">
            <a:avLst/>
          </a:prstGeom>
        </p:spPr>
        <p:txBody>
          <a:bodyPr/>
          <a:lstStyle/>
          <a:p>
            <a:endParaRPr lang="en-GB"/>
          </a:p>
        </p:txBody>
      </p:sp>
    </p:spTree>
    <p:extLst>
      <p:ext uri="{BB962C8B-B14F-4D97-AF65-F5344CB8AC3E}">
        <p14:creationId xmlns:p14="http://schemas.microsoft.com/office/powerpoint/2010/main" val="15296602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fld id="{B11A63EF-BEF6-492E-BA38-0A2F24C9ACBB}" type="datetimeFigureOut">
              <a:rPr lang="en-GB" smtClean="0"/>
              <a:t>08/04/2025</a:t>
            </a:fld>
            <a:endParaRPr lang="en-GB"/>
          </a:p>
        </p:txBody>
      </p:sp>
      <p:sp>
        <p:nvSpPr>
          <p:cNvPr id="3" name="Footer Placeholder 2"/>
          <p:cNvSpPr>
            <a:spLocks noGrp="1"/>
          </p:cNvSpPr>
          <p:nvPr>
            <p:ph type="ftr" sz="quarter" idx="11"/>
          </p:nvPr>
        </p:nvSpPr>
        <p:spPr>
          <a:xfrm>
            <a:off x="4165600" y="6356351"/>
            <a:ext cx="3860800" cy="365125"/>
          </a:xfrm>
          <a:prstGeom prst="rect">
            <a:avLst/>
          </a:prstGeom>
        </p:spPr>
        <p:txBody>
          <a:bodyPr/>
          <a:lstStyle/>
          <a:p>
            <a:endParaRPr lang="en-GB"/>
          </a:p>
        </p:txBody>
      </p:sp>
    </p:spTree>
    <p:extLst>
      <p:ext uri="{BB962C8B-B14F-4D97-AF65-F5344CB8AC3E}">
        <p14:creationId xmlns:p14="http://schemas.microsoft.com/office/powerpoint/2010/main" val="324940196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B11A63EF-BEF6-492E-BA38-0A2F24C9ACBB}" type="datetimeFigureOut">
              <a:rPr lang="en-GB" smtClean="0"/>
              <a:t>08/04/2025</a:t>
            </a:fld>
            <a:endParaRPr lang="en-GB"/>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p>
            <a:endParaRPr lang="en-GB"/>
          </a:p>
        </p:txBody>
      </p:sp>
    </p:spTree>
    <p:extLst>
      <p:ext uri="{BB962C8B-B14F-4D97-AF65-F5344CB8AC3E}">
        <p14:creationId xmlns:p14="http://schemas.microsoft.com/office/powerpoint/2010/main" val="30832797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B11A63EF-BEF6-492E-BA38-0A2F24C9ACBB}" type="datetimeFigureOut">
              <a:rPr lang="en-GB" smtClean="0"/>
              <a:t>08/04/2025</a:t>
            </a:fld>
            <a:endParaRPr lang="en-GB"/>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p>
            <a:endParaRPr lang="en-GB"/>
          </a:p>
        </p:txBody>
      </p:sp>
    </p:spTree>
    <p:extLst>
      <p:ext uri="{BB962C8B-B14F-4D97-AF65-F5344CB8AC3E}">
        <p14:creationId xmlns:p14="http://schemas.microsoft.com/office/powerpoint/2010/main" val="139545554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B11A63EF-BEF6-492E-BA38-0A2F24C9ACBB}" type="datetimeFigureOut">
              <a:rPr lang="en-GB" smtClean="0"/>
              <a:t>08/04/2025</a:t>
            </a:fld>
            <a:endParaRPr lang="en-GB"/>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GB"/>
          </a:p>
        </p:txBody>
      </p:sp>
    </p:spTree>
    <p:extLst>
      <p:ext uri="{BB962C8B-B14F-4D97-AF65-F5344CB8AC3E}">
        <p14:creationId xmlns:p14="http://schemas.microsoft.com/office/powerpoint/2010/main" val="47799884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B11A63EF-BEF6-492E-BA38-0A2F24C9ACBB}" type="datetimeFigureOut">
              <a:rPr lang="en-GB" smtClean="0"/>
              <a:t>08/04/2025</a:t>
            </a:fld>
            <a:endParaRPr lang="en-GB"/>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GB"/>
          </a:p>
        </p:txBody>
      </p:sp>
    </p:spTree>
    <p:extLst>
      <p:ext uri="{BB962C8B-B14F-4D97-AF65-F5344CB8AC3E}">
        <p14:creationId xmlns:p14="http://schemas.microsoft.com/office/powerpoint/2010/main" val="160489893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Text Placeholder 2"/>
          <p:cNvSpPr>
            <a:spLocks noGrp="1"/>
          </p:cNvSpPr>
          <p:nvPr>
            <p:ph type="body"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88914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9" name="Rechthoek 8">
            <a:extLst>
              <a:ext uri="{FF2B5EF4-FFF2-40B4-BE49-F238E27FC236}">
                <a16:creationId xmlns:a16="http://schemas.microsoft.com/office/drawing/2014/main" id="{A696D6E6-1308-7D47-A969-A663A21F01F7}"/>
              </a:ext>
            </a:extLst>
          </p:cNvPr>
          <p:cNvSpPr/>
          <p:nvPr userDrawn="1"/>
        </p:nvSpPr>
        <p:spPr>
          <a:xfrm>
            <a:off x="0" y="6375590"/>
            <a:ext cx="12192000" cy="482410"/>
          </a:xfrm>
          <a:prstGeom prst="rect">
            <a:avLst/>
          </a:prstGeom>
          <a:gradFill flip="none" rotWithShape="1">
            <a:gsLst>
              <a:gs pos="0">
                <a:schemeClr val="accent6"/>
              </a:gs>
              <a:gs pos="100000">
                <a:schemeClr val="tx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Tijdelijke aanduiding voor dianummer 5">
            <a:extLst>
              <a:ext uri="{FF2B5EF4-FFF2-40B4-BE49-F238E27FC236}">
                <a16:creationId xmlns:a16="http://schemas.microsoft.com/office/drawing/2014/main" id="{70B8A4AE-7FD9-9943-BB7B-82EF9EB119EF}"/>
              </a:ext>
            </a:extLst>
          </p:cNvPr>
          <p:cNvSpPr>
            <a:spLocks noGrp="1"/>
          </p:cNvSpPr>
          <p:nvPr>
            <p:ph type="sldNum" sz="quarter" idx="4"/>
          </p:nvPr>
        </p:nvSpPr>
        <p:spPr>
          <a:xfrm>
            <a:off x="10570296" y="6377049"/>
            <a:ext cx="926379" cy="480951"/>
          </a:xfrm>
          <a:prstGeom prst="rect">
            <a:avLst/>
          </a:prstGeom>
        </p:spPr>
        <p:txBody>
          <a:bodyPr lIns="0" tIns="0" rIns="0" bIns="0" anchor="ctr" anchorCtr="0"/>
          <a:lstStyle>
            <a:lvl1pPr algn="r">
              <a:defRPr sz="1100">
                <a:solidFill>
                  <a:schemeClr val="bg2"/>
                </a:solidFill>
              </a:defRPr>
            </a:lvl1pPr>
          </a:lstStyle>
          <a:p>
            <a:fld id="{5EF8AA4F-6082-A841-85D2-C7F83F7CC9F0}" type="slidenum">
              <a:rPr lang="nl-NL" smtClean="0"/>
              <a:pPr/>
              <a:t>‹#›</a:t>
            </a:fld>
            <a:endParaRPr lang="nl-NL"/>
          </a:p>
        </p:txBody>
      </p:sp>
      <p:sp>
        <p:nvSpPr>
          <p:cNvPr id="2" name="Tijdelijke aanduiding voor voettekst 1">
            <a:extLst>
              <a:ext uri="{FF2B5EF4-FFF2-40B4-BE49-F238E27FC236}">
                <a16:creationId xmlns:a16="http://schemas.microsoft.com/office/drawing/2014/main" id="{2CC31DB8-B032-094C-8604-8A76AD037E47}"/>
              </a:ext>
            </a:extLst>
          </p:cNvPr>
          <p:cNvSpPr>
            <a:spLocks noGrp="1"/>
          </p:cNvSpPr>
          <p:nvPr>
            <p:ph type="ftr" sz="quarter" idx="3"/>
          </p:nvPr>
        </p:nvSpPr>
        <p:spPr>
          <a:xfrm>
            <a:off x="2329066" y="6375590"/>
            <a:ext cx="4114800" cy="480951"/>
          </a:xfrm>
          <a:prstGeom prst="rect">
            <a:avLst/>
          </a:prstGeom>
        </p:spPr>
        <p:txBody>
          <a:bodyPr vert="horz" lIns="0" tIns="0" rIns="0" bIns="0" rtlCol="0" anchor="ctr"/>
          <a:lstStyle>
            <a:lvl1pPr algn="l">
              <a:defRPr sz="1100">
                <a:solidFill>
                  <a:schemeClr val="bg1"/>
                </a:solidFill>
              </a:defRPr>
            </a:lvl1pPr>
          </a:lstStyle>
          <a:p>
            <a:r>
              <a:rPr lang="nl-NL"/>
              <a:t>Regioplan Zuidoost-Brabant</a:t>
            </a:r>
          </a:p>
        </p:txBody>
      </p:sp>
      <p:sp>
        <p:nvSpPr>
          <p:cNvPr id="12" name="Tijdelijke aanduiding voor titel 1">
            <a:extLst>
              <a:ext uri="{FF2B5EF4-FFF2-40B4-BE49-F238E27FC236}">
                <a16:creationId xmlns:a16="http://schemas.microsoft.com/office/drawing/2014/main" id="{411F56C1-BE94-3341-93EE-C69C5E7698FB}"/>
              </a:ext>
            </a:extLst>
          </p:cNvPr>
          <p:cNvSpPr>
            <a:spLocks noGrp="1"/>
          </p:cNvSpPr>
          <p:nvPr>
            <p:ph type="title"/>
          </p:nvPr>
        </p:nvSpPr>
        <p:spPr>
          <a:xfrm>
            <a:off x="675867" y="491592"/>
            <a:ext cx="10820808" cy="723897"/>
          </a:xfrm>
          <a:prstGeom prst="rect">
            <a:avLst/>
          </a:prstGeom>
        </p:spPr>
        <p:txBody>
          <a:bodyPr vert="horz" lIns="0" tIns="0" rIns="0" bIns="0" rtlCol="0" anchor="t">
            <a:noAutofit/>
          </a:bodyPr>
          <a:lstStyle/>
          <a:p>
            <a:r>
              <a:rPr lang="nl-NL"/>
              <a:t>Klik om de stijl te bewerken</a:t>
            </a:r>
          </a:p>
        </p:txBody>
      </p:sp>
      <p:sp>
        <p:nvSpPr>
          <p:cNvPr id="13" name="Tijdelijke aanduiding voor tekst 2">
            <a:extLst>
              <a:ext uri="{FF2B5EF4-FFF2-40B4-BE49-F238E27FC236}">
                <a16:creationId xmlns:a16="http://schemas.microsoft.com/office/drawing/2014/main" id="{EFCDBF78-784D-C04F-BB66-AE9F70C04E82}"/>
              </a:ext>
            </a:extLst>
          </p:cNvPr>
          <p:cNvSpPr>
            <a:spLocks noGrp="1"/>
          </p:cNvSpPr>
          <p:nvPr>
            <p:ph type="body" idx="1"/>
          </p:nvPr>
        </p:nvSpPr>
        <p:spPr>
          <a:xfrm>
            <a:off x="695325" y="2133600"/>
            <a:ext cx="10800886" cy="3779838"/>
          </a:xfrm>
          <a:prstGeom prst="rect">
            <a:avLst/>
          </a:prstGeom>
        </p:spPr>
        <p:txBody>
          <a:bodyPr vert="horz" lIns="0" tIns="0" rIns="0" bIns="0" rtlCol="0">
            <a:noAutofit/>
          </a:bodyPr>
          <a:lstStyle/>
          <a:p>
            <a:pPr lvl="0"/>
            <a:r>
              <a:rPr lang="nl-NL"/>
              <a:t>Klik om de modelstijlen te bewerken</a:t>
            </a:r>
          </a:p>
          <a:p>
            <a:pPr lvl="0"/>
            <a:r>
              <a:rPr lang="nl-NL"/>
              <a:t>Tweede niveau</a:t>
            </a:r>
          </a:p>
          <a:p>
            <a:pPr lvl="0"/>
            <a:r>
              <a:rPr lang="nl-NL"/>
              <a:t>Derde niveau</a:t>
            </a:r>
          </a:p>
          <a:p>
            <a:pPr lvl="0"/>
            <a:r>
              <a:rPr lang="nl-NL"/>
              <a:t>Vierde niveau</a:t>
            </a:r>
          </a:p>
          <a:p>
            <a:pPr lvl="0"/>
            <a:r>
              <a:rPr lang="nl-NL"/>
              <a:t>Vijfde niveau</a:t>
            </a:r>
          </a:p>
        </p:txBody>
      </p:sp>
    </p:spTree>
    <p:extLst>
      <p:ext uri="{BB962C8B-B14F-4D97-AF65-F5344CB8AC3E}">
        <p14:creationId xmlns:p14="http://schemas.microsoft.com/office/powerpoint/2010/main" val="1425752850"/>
      </p:ext>
    </p:extLst>
  </p:cSld>
  <p:clrMap bg1="lt1" tx1="dk1" bg2="lt2" tx2="dk2" accent1="accent1" accent2="accent2" accent3="accent3" accent4="accent4" accent5="accent5" accent6="accent6" hlink="hlink" folHlink="folHlink"/>
  <p:sldLayoutIdLst>
    <p:sldLayoutId id="2147483658" r:id="rId1"/>
    <p:sldLayoutId id="2147483659" r:id="rId2"/>
    <p:sldLayoutId id="2147483674" r:id="rId3"/>
    <p:sldLayoutId id="2147483653" r:id="rId4"/>
    <p:sldLayoutId id="2147483656" r:id="rId5"/>
    <p:sldLayoutId id="2147483654" r:id="rId6"/>
    <p:sldLayoutId id="2147483657" r:id="rId7"/>
    <p:sldLayoutId id="2147483655" r:id="rId8"/>
    <p:sldLayoutId id="2147483675" r:id="rId9"/>
    <p:sldLayoutId id="2147483676" r:id="rId10"/>
    <p:sldLayoutId id="2147483677" r:id="rId11"/>
    <p:sldLayoutId id="2147483678" r:id="rId12"/>
    <p:sldLayoutId id="2147483679" r:id="rId13"/>
    <p:sldLayoutId id="2147483680" r:id="rId14"/>
    <p:sldLayoutId id="2147483681" r:id="rId15"/>
    <p:sldLayoutId id="2147483673" r:id="rId16"/>
    <p:sldLayoutId id="2147483683" r:id="rId17"/>
  </p:sldLayoutIdLst>
  <p:hf sldNum="0" hdr="0"/>
  <p:txStyles>
    <p:titleStyle>
      <a:lvl1pPr algn="l" defTabSz="914400" rtl="0" eaLnBrk="1" latinLnBrk="0" hangingPunct="1">
        <a:lnSpc>
          <a:spcPct val="90000"/>
        </a:lnSpc>
        <a:spcBef>
          <a:spcPct val="0"/>
        </a:spcBef>
        <a:buNone/>
        <a:defRPr sz="3600" kern="1200">
          <a:solidFill>
            <a:schemeClr val="tx2"/>
          </a:solidFill>
          <a:latin typeface="+mj-lt"/>
          <a:ea typeface="+mj-ea"/>
          <a:cs typeface="+mj-cs"/>
        </a:defRPr>
      </a:lvl1pPr>
    </p:titleStyle>
    <p:bodyStyle>
      <a:lvl1pPr marL="285750" indent="-28575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8" userDrawn="1">
          <p15:clr>
            <a:srgbClr val="F26B43"/>
          </p15:clr>
        </p15:guide>
        <p15:guide id="2" orient="horz" pos="550" userDrawn="1">
          <p15:clr>
            <a:srgbClr val="F26B43"/>
          </p15:clr>
        </p15:guide>
        <p15:guide id="3" orient="horz" pos="1344" userDrawn="1">
          <p15:clr>
            <a:srgbClr val="F26B43"/>
          </p15:clr>
        </p15:guide>
        <p15:guide id="4" pos="7242" userDrawn="1">
          <p15:clr>
            <a:srgbClr val="F26B43"/>
          </p15:clr>
        </p15:guide>
        <p15:guide id="5" orient="horz" pos="3725" userDrawn="1">
          <p15:clr>
            <a:srgbClr val="F26B43"/>
          </p15:clr>
        </p15:guide>
        <p15:guide id="6" pos="3636" userDrawn="1">
          <p15:clr>
            <a:srgbClr val="F26B43"/>
          </p15:clr>
        </p15:guide>
        <p15:guide id="7" pos="4044"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ltGray">
      <p:bgPr>
        <a:blipFill>
          <a:blip r:embed="rId14"/>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95200" y="1397000"/>
            <a:ext cx="11006400" cy="508000"/>
          </a:xfrm>
          <a:prstGeom prst="rect">
            <a:avLst/>
          </a:prstGeom>
        </p:spPr>
        <p:txBody>
          <a:bodyPr vert="horz" lIns="0" tIns="0" rIns="0" bIns="0" rtlCol="0" anchor="t" anchorCtr="0">
            <a:normAutofit/>
          </a:bodyPr>
          <a:lstStyle/>
          <a:p>
            <a:r>
              <a:rPr lang="en-US"/>
              <a:t>Click to edit Master title style</a:t>
            </a:r>
            <a:endParaRPr lang="en-GB"/>
          </a:p>
        </p:txBody>
      </p:sp>
      <p:sp>
        <p:nvSpPr>
          <p:cNvPr id="3" name="Text Placeholder 2"/>
          <p:cNvSpPr>
            <a:spLocks noGrp="1"/>
          </p:cNvSpPr>
          <p:nvPr>
            <p:ph type="body" idx="1"/>
          </p:nvPr>
        </p:nvSpPr>
        <p:spPr>
          <a:xfrm>
            <a:off x="595200" y="2159000"/>
            <a:ext cx="11006400" cy="294480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58860345"/>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hf hdr="0" ftr="0" dt="0"/>
  <p:txStyles>
    <p:titleStyle>
      <a:lvl1pPr algn="l" defTabSz="914400" rtl="0" eaLnBrk="1" latinLnBrk="0" hangingPunct="1">
        <a:spcBef>
          <a:spcPct val="0"/>
        </a:spcBef>
        <a:buNone/>
        <a:defRPr sz="1500" b="1" i="0" kern="1200" baseline="0">
          <a:solidFill>
            <a:schemeClr val="tx1"/>
          </a:solidFill>
          <a:latin typeface="Verdana" pitchFamily="34" charset="0"/>
          <a:ea typeface="+mj-ea"/>
          <a:cs typeface="+mj-cs"/>
        </a:defRPr>
      </a:lvl1pPr>
    </p:titleStyle>
    <p:bodyStyle>
      <a:lvl1pPr marL="0" indent="0" algn="l" defTabSz="914400" rtl="0" eaLnBrk="1" latinLnBrk="0" hangingPunct="1">
        <a:lnSpc>
          <a:spcPts val="2000"/>
        </a:lnSpc>
        <a:spcBef>
          <a:spcPts val="0"/>
        </a:spcBef>
        <a:buFont typeface="Arial" pitchFamily="34" charset="0"/>
        <a:buNone/>
        <a:defRPr sz="1500" kern="1200" baseline="0">
          <a:solidFill>
            <a:schemeClr val="tx1"/>
          </a:solidFill>
          <a:latin typeface="Verdana" pitchFamily="34" charset="0"/>
          <a:ea typeface="+mn-ea"/>
          <a:cs typeface="+mn-cs"/>
        </a:defRPr>
      </a:lvl1pPr>
      <a:lvl2pPr marL="190500" indent="-190500" algn="l" defTabSz="914400" rtl="0" eaLnBrk="1" latinLnBrk="0" hangingPunct="1">
        <a:lnSpc>
          <a:spcPts val="2000"/>
        </a:lnSpc>
        <a:spcBef>
          <a:spcPts val="0"/>
        </a:spcBef>
        <a:buSzPct val="90000"/>
        <a:buFont typeface="+mj-lt"/>
        <a:buAutoNum type="arabicPeriod"/>
        <a:defRPr sz="1500" kern="1200" baseline="0">
          <a:solidFill>
            <a:schemeClr val="tx1"/>
          </a:solidFill>
          <a:latin typeface="Verdana" pitchFamily="34" charset="0"/>
          <a:ea typeface="+mn-ea"/>
          <a:cs typeface="+mn-cs"/>
        </a:defRPr>
      </a:lvl2pPr>
      <a:lvl3pPr marL="190500" indent="-190500" algn="l" defTabSz="914400" rtl="0" eaLnBrk="1" latinLnBrk="0" hangingPunct="1">
        <a:lnSpc>
          <a:spcPts val="2000"/>
        </a:lnSpc>
        <a:spcBef>
          <a:spcPts val="0"/>
        </a:spcBef>
        <a:buClr>
          <a:schemeClr val="tx2"/>
        </a:buClr>
        <a:buSzPct val="150000"/>
        <a:buFont typeface="Verdana" pitchFamily="34" charset="0"/>
        <a:buChar char="›"/>
        <a:defRPr sz="1500" kern="1200" baseline="0">
          <a:solidFill>
            <a:schemeClr val="tx1"/>
          </a:solidFill>
          <a:latin typeface="Verdana" pitchFamily="34" charset="0"/>
          <a:ea typeface="+mn-ea"/>
          <a:cs typeface="+mn-cs"/>
        </a:defRPr>
      </a:lvl3pPr>
      <a:lvl4pPr marL="469900" indent="-190500" algn="l" defTabSz="914400" rtl="0" eaLnBrk="1" latinLnBrk="0" hangingPunct="1">
        <a:lnSpc>
          <a:spcPts val="2000"/>
        </a:lnSpc>
        <a:spcBef>
          <a:spcPts val="0"/>
        </a:spcBef>
        <a:buFont typeface="Arial" pitchFamily="34" charset="0"/>
        <a:buChar char="–"/>
        <a:defRPr sz="1500" kern="1200" baseline="0">
          <a:solidFill>
            <a:schemeClr val="tx1"/>
          </a:solidFill>
          <a:latin typeface="Verdana" pitchFamily="34" charset="0"/>
          <a:ea typeface="+mn-ea"/>
          <a:cs typeface="+mn-cs"/>
        </a:defRPr>
      </a:lvl4pPr>
      <a:lvl5pPr marL="662400" indent="-190500" algn="l" defTabSz="914400" rtl="0" eaLnBrk="1" latinLnBrk="0" hangingPunct="1">
        <a:lnSpc>
          <a:spcPts val="2000"/>
        </a:lnSpc>
        <a:spcBef>
          <a:spcPts val="0"/>
        </a:spcBef>
        <a:buFont typeface="Verdana" pitchFamily="34" charset="0"/>
        <a:buChar char="–"/>
        <a:defRPr sz="1500" kern="1200" baseline="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7.xml"/><Relationship Id="rId1" Type="http://schemas.openxmlformats.org/officeDocument/2006/relationships/themeOverride" Target="../theme/themeOverrid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2" Type="http://schemas.openxmlformats.org/officeDocument/2006/relationships/hyperlink" Target="mailto:inkoop.wlz.GZ@cz.nl" TargetMode="Externa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5B969D-5AB9-644B-AC20-3BBE5DD31BEB}"/>
              </a:ext>
            </a:extLst>
          </p:cNvPr>
          <p:cNvSpPr>
            <a:spLocks noGrp="1"/>
          </p:cNvSpPr>
          <p:nvPr>
            <p:ph type="title"/>
          </p:nvPr>
        </p:nvSpPr>
        <p:spPr>
          <a:xfrm>
            <a:off x="1040335" y="3897923"/>
            <a:ext cx="10456340" cy="1043728"/>
          </a:xfrm>
        </p:spPr>
        <p:txBody>
          <a:bodyPr/>
          <a:lstStyle/>
          <a:p>
            <a:r>
              <a:rPr lang="nl-NL" b="1"/>
              <a:t>Bijlage: uitgangspunten en aandachtspunten rapportages regiobeelden 2024 </a:t>
            </a:r>
          </a:p>
        </p:txBody>
      </p:sp>
    </p:spTree>
    <p:extLst>
      <p:ext uri="{BB962C8B-B14F-4D97-AF65-F5344CB8AC3E}">
        <p14:creationId xmlns:p14="http://schemas.microsoft.com/office/powerpoint/2010/main" val="8744506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descr="Afbeelding met persoon, binnen&#10;&#10;Automatisch gegenereerde beschrijving">
            <a:extLst>
              <a:ext uri="{FF2B5EF4-FFF2-40B4-BE49-F238E27FC236}">
                <a16:creationId xmlns:a16="http://schemas.microsoft.com/office/drawing/2014/main" id="{9C2E475A-E927-4211-AFCD-FD7B0923C730}"/>
              </a:ext>
            </a:extLst>
          </p:cNvPr>
          <p:cNvPicPr>
            <a:picLocks noChangeAspect="1"/>
          </p:cNvPicPr>
          <p:nvPr/>
        </p:nvPicPr>
        <p:blipFill rotWithShape="1">
          <a:blip r:embed="rId3"/>
          <a:srcRect t="7267" r="-1" b="40306"/>
          <a:stretch/>
        </p:blipFill>
        <p:spPr>
          <a:xfrm>
            <a:off x="-4002" y="14122"/>
            <a:ext cx="12280669" cy="4358923"/>
          </a:xfrm>
          <a:prstGeom prst="rect">
            <a:avLst/>
          </a:prstGeom>
          <a:noFill/>
        </p:spPr>
      </p:pic>
      <p:sp>
        <p:nvSpPr>
          <p:cNvPr id="13" name="Tekstvak 12">
            <a:extLst>
              <a:ext uri="{FF2B5EF4-FFF2-40B4-BE49-F238E27FC236}">
                <a16:creationId xmlns:a16="http://schemas.microsoft.com/office/drawing/2014/main" id="{E2C74E78-4BDB-45DC-850E-D2C31A66BEBE}"/>
              </a:ext>
            </a:extLst>
          </p:cNvPr>
          <p:cNvSpPr txBox="1"/>
          <p:nvPr/>
        </p:nvSpPr>
        <p:spPr>
          <a:xfrm>
            <a:off x="365760" y="4955597"/>
            <a:ext cx="11357177" cy="1077218"/>
          </a:xfrm>
          <a:prstGeom prst="rect">
            <a:avLst/>
          </a:prstGeom>
          <a:noFill/>
        </p:spPr>
        <p:txBody>
          <a:bodyPr wrap="square" lIns="91440" tIns="45720" rIns="91440" bIns="45720" anchor="t">
            <a:spAutoFit/>
          </a:bodyPr>
          <a:lstStyle/>
          <a:p>
            <a:r>
              <a:rPr lang="nl-NL" sz="1600" b="0" i="0">
                <a:solidFill>
                  <a:srgbClr val="000000"/>
                </a:solidFill>
                <a:effectLst/>
                <a:latin typeface="Arial" panose="020B0604020202020204" pitchFamily="34" charset="0"/>
              </a:rPr>
              <a:t>In dit document leest u de aandachtspunten en uitgangspunten behorend bij de regiobeelden Gehandicaptenzorg zoals gepubliceerd op onze website. Wij raden u aan om kennis te nemen hiervan bij de duiding van de getoonde rapportages. Eveneens willen wij benadrukken dat de titels van de rapportages afkomstig zijn uit interne rapportages. Derhalve is het voor een juiste interpretatie goed om kennis te nemen van onderstaande informatie. </a:t>
            </a:r>
            <a:endParaRPr lang="en-US" sz="1600">
              <a:cs typeface="Arial"/>
            </a:endParaRPr>
          </a:p>
        </p:txBody>
      </p:sp>
      <p:pic>
        <p:nvPicPr>
          <p:cNvPr id="1026" name="Picture 2" descr="Uw langdurige zorg regelen - CZ zorgkantoor">
            <a:extLst>
              <a:ext uri="{FF2B5EF4-FFF2-40B4-BE49-F238E27FC236}">
                <a16:creationId xmlns:a16="http://schemas.microsoft.com/office/drawing/2014/main" id="{F49EF943-8DF7-4E2A-A3EF-30AFD9A21D7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760" y="3862642"/>
            <a:ext cx="2707352" cy="102080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6566410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82205B5-3A75-4AC2-AD25-D96B63AC1216}"/>
              </a:ext>
            </a:extLst>
          </p:cNvPr>
          <p:cNvSpPr>
            <a:spLocks noGrp="1"/>
          </p:cNvSpPr>
          <p:nvPr>
            <p:ph type="title"/>
          </p:nvPr>
        </p:nvSpPr>
        <p:spPr/>
        <p:txBody>
          <a:bodyPr/>
          <a:lstStyle/>
          <a:p>
            <a:r>
              <a:rPr lang="nl-NL" b="1"/>
              <a:t>Ontwikkeling totaal aantal VG indicaties</a:t>
            </a:r>
          </a:p>
        </p:txBody>
      </p:sp>
      <p:sp>
        <p:nvSpPr>
          <p:cNvPr id="3" name="Tijdelijke aanduiding voor tekst 2">
            <a:extLst>
              <a:ext uri="{FF2B5EF4-FFF2-40B4-BE49-F238E27FC236}">
                <a16:creationId xmlns:a16="http://schemas.microsoft.com/office/drawing/2014/main" id="{04B784CC-F48B-46BC-905A-8E65210C50E8}"/>
              </a:ext>
            </a:extLst>
          </p:cNvPr>
          <p:cNvSpPr>
            <a:spLocks noGrp="1"/>
          </p:cNvSpPr>
          <p:nvPr>
            <p:ph type="body" sz="quarter" idx="10"/>
          </p:nvPr>
        </p:nvSpPr>
        <p:spPr/>
        <p:txBody>
          <a:bodyPr/>
          <a:lstStyle/>
          <a:p>
            <a:pPr marL="0" indent="0" algn="l" rtl="0" fontAlgn="base">
              <a:buNone/>
            </a:pPr>
            <a:r>
              <a:rPr lang="nl-NL" sz="1200" b="1" i="0">
                <a:solidFill>
                  <a:srgbClr val="262626"/>
                </a:solidFill>
                <a:effectLst/>
                <a:latin typeface="+mj-lt"/>
              </a:rPr>
              <a:t>Algemene beschrijving </a:t>
            </a:r>
          </a:p>
          <a:p>
            <a:pPr marL="0" indent="0" algn="l" rtl="0" fontAlgn="base">
              <a:buNone/>
            </a:pPr>
            <a:r>
              <a:rPr lang="nl-NL" sz="1200" b="0" i="0">
                <a:solidFill>
                  <a:srgbClr val="000000"/>
                </a:solidFill>
                <a:effectLst/>
                <a:latin typeface="+mj-lt"/>
              </a:rPr>
              <a:t>Deze staafdiagram toont de absolute aantallen van het aantal cliënten per ZZP (3VG – 8VG) in de jaren 2018, 2021 en 2024. De data zijn gebaseerd op peilmoment 1 oktober van het desbetreffende jaar.  </a:t>
            </a:r>
          </a:p>
          <a:p>
            <a:pPr marL="0" indent="0" algn="l" rtl="0" fontAlgn="base">
              <a:buNone/>
            </a:pPr>
            <a:r>
              <a:rPr lang="nl-NL" sz="1200" b="0" i="0">
                <a:solidFill>
                  <a:srgbClr val="000000"/>
                </a:solidFill>
                <a:effectLst/>
                <a:latin typeface="+mj-lt"/>
              </a:rPr>
              <a:t> </a:t>
            </a:r>
          </a:p>
          <a:p>
            <a:pPr marL="0" indent="0" algn="l" rtl="0" fontAlgn="base">
              <a:buNone/>
            </a:pPr>
            <a:r>
              <a:rPr lang="nl-NL" sz="1200" b="1" i="0">
                <a:solidFill>
                  <a:srgbClr val="262626"/>
                </a:solidFill>
                <a:effectLst/>
                <a:latin typeface="+mj-lt"/>
              </a:rPr>
              <a:t>Aandachtspunten </a:t>
            </a:r>
          </a:p>
          <a:p>
            <a:pPr algn="l" rtl="0" fontAlgn="base"/>
            <a:r>
              <a:rPr lang="nl-NL" sz="1200" b="0" i="0">
                <a:solidFill>
                  <a:srgbClr val="000000"/>
                </a:solidFill>
                <a:effectLst/>
                <a:latin typeface="+mj-lt"/>
              </a:rPr>
              <a:t>N.v.t. </a:t>
            </a:r>
          </a:p>
          <a:p>
            <a:pPr marL="0" indent="0" algn="l" rtl="0" fontAlgn="base">
              <a:buNone/>
            </a:pPr>
            <a:endParaRPr lang="nl-NL" sz="1200" b="0" i="0">
              <a:solidFill>
                <a:srgbClr val="000000"/>
              </a:solidFill>
              <a:effectLst/>
              <a:latin typeface="+mj-lt"/>
            </a:endParaRPr>
          </a:p>
          <a:p>
            <a:pPr marL="0" indent="0" algn="l" rtl="0" fontAlgn="base">
              <a:buNone/>
            </a:pPr>
            <a:r>
              <a:rPr lang="nl-NL" sz="1200" b="1" i="0">
                <a:solidFill>
                  <a:srgbClr val="262626"/>
                </a:solidFill>
                <a:effectLst/>
                <a:latin typeface="+mj-lt"/>
              </a:rPr>
              <a:t>Bronnen </a:t>
            </a:r>
          </a:p>
          <a:p>
            <a:r>
              <a:rPr lang="nl-NL" sz="1200">
                <a:latin typeface="+mj-lt"/>
              </a:rPr>
              <a:t>CIZ databank</a:t>
            </a:r>
          </a:p>
        </p:txBody>
      </p:sp>
    </p:spTree>
    <p:extLst>
      <p:ext uri="{BB962C8B-B14F-4D97-AF65-F5344CB8AC3E}">
        <p14:creationId xmlns:p14="http://schemas.microsoft.com/office/powerpoint/2010/main" val="6935004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124843-916F-4060-ABF4-7EBD61F3D4FE}"/>
              </a:ext>
            </a:extLst>
          </p:cNvPr>
          <p:cNvSpPr>
            <a:spLocks noGrp="1"/>
          </p:cNvSpPr>
          <p:nvPr>
            <p:ph type="title"/>
          </p:nvPr>
        </p:nvSpPr>
        <p:spPr/>
        <p:txBody>
          <a:bodyPr/>
          <a:lstStyle/>
          <a:p>
            <a:r>
              <a:rPr lang="nl-NL" b="1"/>
              <a:t>Verhouding leveringsvormen</a:t>
            </a:r>
          </a:p>
        </p:txBody>
      </p:sp>
      <p:sp>
        <p:nvSpPr>
          <p:cNvPr id="3" name="Tijdelijke aanduiding voor tekst 2">
            <a:extLst>
              <a:ext uri="{FF2B5EF4-FFF2-40B4-BE49-F238E27FC236}">
                <a16:creationId xmlns:a16="http://schemas.microsoft.com/office/drawing/2014/main" id="{0659DE3C-ABF5-4F6A-8FA6-06221AA9E5FE}"/>
              </a:ext>
            </a:extLst>
          </p:cNvPr>
          <p:cNvSpPr>
            <a:spLocks noGrp="1"/>
          </p:cNvSpPr>
          <p:nvPr>
            <p:ph type="body" sz="quarter" idx="10"/>
          </p:nvPr>
        </p:nvSpPr>
        <p:spPr/>
        <p:txBody>
          <a:bodyPr/>
          <a:lstStyle/>
          <a:p>
            <a:pPr marL="0" indent="0" algn="l" rtl="0" fontAlgn="base">
              <a:buNone/>
            </a:pPr>
            <a:r>
              <a:rPr lang="nl-NL" sz="1200" b="1" i="0">
                <a:solidFill>
                  <a:srgbClr val="262626"/>
                </a:solidFill>
                <a:effectLst/>
                <a:latin typeface="+mj-lt"/>
              </a:rPr>
              <a:t>Algemene beschrijving </a:t>
            </a:r>
          </a:p>
          <a:p>
            <a:pPr marL="0" indent="0" algn="l" rtl="0" fontAlgn="base">
              <a:buNone/>
            </a:pPr>
            <a:r>
              <a:rPr lang="nl-NL" sz="1200" b="0" i="0">
                <a:solidFill>
                  <a:srgbClr val="000000"/>
                </a:solidFill>
                <a:effectLst/>
                <a:latin typeface="+mj-lt"/>
              </a:rPr>
              <a:t>De analyse ‘Verhouding leveringsvormen’ laat zien met welke leveringsvormen de geldige indicatiebesluiten binnen onze regio's verzilverd worden. </a:t>
            </a:r>
          </a:p>
          <a:p>
            <a:pPr marL="0" indent="0" algn="l" rtl="0" fontAlgn="base">
              <a:buNone/>
            </a:pPr>
            <a:r>
              <a:rPr lang="nl-NL" sz="1200" b="0" i="0">
                <a:solidFill>
                  <a:srgbClr val="000000"/>
                </a:solidFill>
                <a:effectLst/>
                <a:latin typeface="+mj-lt"/>
              </a:rPr>
              <a:t> </a:t>
            </a:r>
          </a:p>
          <a:p>
            <a:pPr marL="0" indent="0" algn="l" rtl="0" fontAlgn="base">
              <a:buNone/>
            </a:pPr>
            <a:r>
              <a:rPr lang="nl-NL" sz="1200" b="1" i="0">
                <a:solidFill>
                  <a:srgbClr val="262626"/>
                </a:solidFill>
                <a:effectLst/>
                <a:latin typeface="+mj-lt"/>
              </a:rPr>
              <a:t>Aandachtspunten </a:t>
            </a:r>
          </a:p>
          <a:p>
            <a:pPr algn="l" rtl="0" fontAlgn="base"/>
            <a:r>
              <a:rPr lang="nl-NL" sz="1200" b="0" i="0">
                <a:solidFill>
                  <a:srgbClr val="000000"/>
                </a:solidFill>
                <a:effectLst/>
                <a:latin typeface="+mj-lt"/>
              </a:rPr>
              <a:t>Regio wordt bepaald o.b.v. verantwoordelijk zorgkantoor.  </a:t>
            </a:r>
          </a:p>
          <a:p>
            <a:pPr algn="l" rtl="0" fontAlgn="base"/>
            <a:r>
              <a:rPr lang="nl-NL" sz="1200" b="0" i="0">
                <a:solidFill>
                  <a:srgbClr val="000000"/>
                </a:solidFill>
                <a:effectLst/>
                <a:latin typeface="+mj-lt"/>
              </a:rPr>
              <a:t>Wanneer er zowel MPT als pgb wordt verzilverd, valt dit in de categorie ‘combinatie MPT/pgb’. </a:t>
            </a:r>
          </a:p>
          <a:p>
            <a:pPr algn="l" rtl="0" fontAlgn="base"/>
            <a:r>
              <a:rPr lang="nl-NL" sz="1200" b="0" i="0">
                <a:solidFill>
                  <a:srgbClr val="000000"/>
                </a:solidFill>
                <a:effectLst/>
                <a:latin typeface="+mj-lt"/>
              </a:rPr>
              <a:t>Wanneer er naast leveringsvorm verblijf of VPT een klein deel pgb wordt verzilverd (dagbesteding / behandeling), wordt leveringsvorm combi MPT/pgb weergegeven. </a:t>
            </a:r>
          </a:p>
          <a:p>
            <a:pPr algn="l" rtl="0" fontAlgn="base"/>
            <a:r>
              <a:rPr lang="nl-NL" sz="1200" b="0" i="0">
                <a:solidFill>
                  <a:srgbClr val="000000"/>
                </a:solidFill>
                <a:effectLst/>
                <a:latin typeface="+mj-lt"/>
              </a:rPr>
              <a:t>Wanneer er wel een geldig indicatiebesluit is, maar geen zorgtoewijzing ‘in zorg', valt cliënt in de categorie ‘niet verzilverd’. Cliënten in de categorie ‘niet verzilverd’ kunnen wel wachtend zijn, dat is buiten de scope van deze analyse. </a:t>
            </a:r>
          </a:p>
          <a:p>
            <a:pPr marL="0" indent="0" algn="l" rtl="0" fontAlgn="base">
              <a:buNone/>
            </a:pPr>
            <a:endParaRPr lang="nl-NL" sz="1200" b="0" i="0">
              <a:solidFill>
                <a:srgbClr val="000000"/>
              </a:solidFill>
              <a:effectLst/>
              <a:latin typeface="+mj-lt"/>
            </a:endParaRPr>
          </a:p>
          <a:p>
            <a:pPr marL="0" indent="0" algn="l" rtl="0" fontAlgn="base">
              <a:buNone/>
            </a:pPr>
            <a:r>
              <a:rPr lang="nl-NL" sz="1200" b="1" i="0">
                <a:solidFill>
                  <a:srgbClr val="262626"/>
                </a:solidFill>
                <a:effectLst/>
                <a:latin typeface="+mj-lt"/>
              </a:rPr>
              <a:t>Bronnen </a:t>
            </a:r>
          </a:p>
          <a:p>
            <a:pPr algn="l" rtl="0" fontAlgn="base"/>
            <a:r>
              <a:rPr lang="nl-NL" sz="1200" b="0" i="0">
                <a:solidFill>
                  <a:srgbClr val="000000"/>
                </a:solidFill>
                <a:effectLst/>
                <a:latin typeface="+mj-lt"/>
              </a:rPr>
              <a:t>Indicatiebesluiten (CZ zorgkantoor) </a:t>
            </a:r>
          </a:p>
          <a:p>
            <a:pPr algn="l" rtl="0" fontAlgn="base"/>
            <a:r>
              <a:rPr lang="nl-NL" sz="1200" b="0" i="0">
                <a:solidFill>
                  <a:srgbClr val="000000"/>
                </a:solidFill>
                <a:effectLst/>
                <a:latin typeface="+mj-lt"/>
              </a:rPr>
              <a:t>Zorgtoewijzingen (CZ zorgkantoor) </a:t>
            </a:r>
          </a:p>
          <a:p>
            <a:endParaRPr lang="nl-NL"/>
          </a:p>
        </p:txBody>
      </p:sp>
    </p:spTree>
    <p:extLst>
      <p:ext uri="{BB962C8B-B14F-4D97-AF65-F5344CB8AC3E}">
        <p14:creationId xmlns:p14="http://schemas.microsoft.com/office/powerpoint/2010/main" val="6614567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B9B7324-2E98-468E-B34C-042DB4467EF9}"/>
              </a:ext>
            </a:extLst>
          </p:cNvPr>
          <p:cNvSpPr>
            <a:spLocks noGrp="1"/>
          </p:cNvSpPr>
          <p:nvPr>
            <p:ph type="title"/>
          </p:nvPr>
        </p:nvSpPr>
        <p:spPr/>
        <p:txBody>
          <a:bodyPr/>
          <a:lstStyle/>
          <a:p>
            <a:r>
              <a:rPr lang="nl-NL" b="1"/>
              <a:t>Verhouding per zorgprofiel</a:t>
            </a:r>
          </a:p>
        </p:txBody>
      </p:sp>
      <p:sp>
        <p:nvSpPr>
          <p:cNvPr id="3" name="Tijdelijke aanduiding voor tekst 2">
            <a:extLst>
              <a:ext uri="{FF2B5EF4-FFF2-40B4-BE49-F238E27FC236}">
                <a16:creationId xmlns:a16="http://schemas.microsoft.com/office/drawing/2014/main" id="{C0E8B8E7-4BD7-456A-930D-1F9CFE79B520}"/>
              </a:ext>
            </a:extLst>
          </p:cNvPr>
          <p:cNvSpPr>
            <a:spLocks noGrp="1"/>
          </p:cNvSpPr>
          <p:nvPr>
            <p:ph type="body" sz="quarter" idx="10"/>
          </p:nvPr>
        </p:nvSpPr>
        <p:spPr/>
        <p:txBody>
          <a:bodyPr/>
          <a:lstStyle/>
          <a:p>
            <a:pPr marL="0" indent="0" algn="l" rtl="0" fontAlgn="base">
              <a:buNone/>
            </a:pPr>
            <a:r>
              <a:rPr lang="nl-NL" sz="1200" b="1" i="0">
                <a:solidFill>
                  <a:srgbClr val="262626"/>
                </a:solidFill>
                <a:effectLst/>
              </a:rPr>
              <a:t>Algemene beschrijving </a:t>
            </a:r>
          </a:p>
          <a:p>
            <a:pPr marL="0" indent="0" algn="l" rtl="0" fontAlgn="base">
              <a:buNone/>
            </a:pPr>
            <a:r>
              <a:rPr lang="nl-NL" sz="1200" b="0" i="0">
                <a:solidFill>
                  <a:srgbClr val="000000"/>
                </a:solidFill>
                <a:effectLst/>
              </a:rPr>
              <a:t>Deze cirkeldiagram toont de relatieve verdeling van het aantal cliënten per ZZP (3VG – 8VG) in de jaren 2021 en 2024. De data zijn gebaseerd op peilmoment 1 oktober van het desbetreffende jaar. </a:t>
            </a:r>
          </a:p>
          <a:p>
            <a:pPr algn="l" rtl="0" fontAlgn="base"/>
            <a:endParaRPr lang="nl-NL" sz="1200" b="0" i="0">
              <a:solidFill>
                <a:srgbClr val="000000"/>
              </a:solidFill>
              <a:effectLst/>
            </a:endParaRPr>
          </a:p>
          <a:p>
            <a:pPr marL="0" indent="0" algn="l" rtl="0" fontAlgn="base">
              <a:buNone/>
            </a:pPr>
            <a:r>
              <a:rPr lang="nl-NL" sz="1200" b="1" i="0">
                <a:solidFill>
                  <a:srgbClr val="262626"/>
                </a:solidFill>
                <a:effectLst/>
              </a:rPr>
              <a:t>Aandachtspunten </a:t>
            </a:r>
          </a:p>
          <a:p>
            <a:pPr algn="l" rtl="0" fontAlgn="base"/>
            <a:r>
              <a:rPr lang="nl-NL" sz="1200" b="0" i="0">
                <a:solidFill>
                  <a:srgbClr val="000000"/>
                </a:solidFill>
                <a:effectLst/>
              </a:rPr>
              <a:t>N.v.t. </a:t>
            </a:r>
          </a:p>
          <a:p>
            <a:pPr marL="0" indent="0" algn="l" rtl="0" fontAlgn="base">
              <a:buNone/>
            </a:pPr>
            <a:endParaRPr lang="nl-NL" sz="1200" b="0" i="0">
              <a:solidFill>
                <a:srgbClr val="000000"/>
              </a:solidFill>
              <a:effectLst/>
            </a:endParaRPr>
          </a:p>
          <a:p>
            <a:pPr marL="0" indent="0" algn="l" rtl="0" fontAlgn="base">
              <a:buNone/>
            </a:pPr>
            <a:r>
              <a:rPr lang="nl-NL" sz="1200" b="1" i="0">
                <a:solidFill>
                  <a:srgbClr val="262626"/>
                </a:solidFill>
                <a:effectLst/>
              </a:rPr>
              <a:t>Bronnen </a:t>
            </a:r>
          </a:p>
          <a:p>
            <a:pPr algn="l" rtl="0" fontAlgn="base"/>
            <a:r>
              <a:rPr lang="nl-NL" sz="1200" b="0" i="0">
                <a:solidFill>
                  <a:srgbClr val="000000"/>
                </a:solidFill>
                <a:effectLst/>
              </a:rPr>
              <a:t>CIZ databank </a:t>
            </a:r>
          </a:p>
          <a:p>
            <a:endParaRPr lang="nl-NL"/>
          </a:p>
        </p:txBody>
      </p:sp>
    </p:spTree>
    <p:extLst>
      <p:ext uri="{BB962C8B-B14F-4D97-AF65-F5344CB8AC3E}">
        <p14:creationId xmlns:p14="http://schemas.microsoft.com/office/powerpoint/2010/main" val="731135547"/>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ECFDFB-4A57-4064-8110-8983A76EAFDA}"/>
              </a:ext>
            </a:extLst>
          </p:cNvPr>
          <p:cNvSpPr>
            <a:spLocks noGrp="1"/>
          </p:cNvSpPr>
          <p:nvPr>
            <p:ph type="title"/>
          </p:nvPr>
        </p:nvSpPr>
        <p:spPr/>
        <p:txBody>
          <a:bodyPr/>
          <a:lstStyle/>
          <a:p>
            <a:r>
              <a:rPr lang="nl-NL" b="1"/>
              <a:t>Indicatie prevalentie</a:t>
            </a:r>
          </a:p>
        </p:txBody>
      </p:sp>
      <p:sp>
        <p:nvSpPr>
          <p:cNvPr id="3" name="Tijdelijke aanduiding voor tekst 2">
            <a:extLst>
              <a:ext uri="{FF2B5EF4-FFF2-40B4-BE49-F238E27FC236}">
                <a16:creationId xmlns:a16="http://schemas.microsoft.com/office/drawing/2014/main" id="{3E958222-2340-41AD-A6E3-9C83C8C86BB3}"/>
              </a:ext>
            </a:extLst>
          </p:cNvPr>
          <p:cNvSpPr>
            <a:spLocks noGrp="1"/>
          </p:cNvSpPr>
          <p:nvPr>
            <p:ph type="body" sz="quarter" idx="10"/>
          </p:nvPr>
        </p:nvSpPr>
        <p:spPr/>
        <p:txBody>
          <a:bodyPr/>
          <a:lstStyle/>
          <a:p>
            <a:pPr marL="0" indent="0" algn="l" rtl="0" fontAlgn="base">
              <a:buNone/>
            </a:pPr>
            <a:r>
              <a:rPr lang="nl-NL" sz="1200" b="1" i="0">
                <a:solidFill>
                  <a:srgbClr val="262626"/>
                </a:solidFill>
                <a:effectLst/>
                <a:latin typeface="+mj-lt"/>
              </a:rPr>
              <a:t>Algemene beschrijving </a:t>
            </a:r>
          </a:p>
          <a:p>
            <a:pPr marL="0" indent="0" algn="l" rtl="0" fontAlgn="base">
              <a:lnSpc>
                <a:spcPct val="114000"/>
              </a:lnSpc>
              <a:buNone/>
            </a:pPr>
            <a:r>
              <a:rPr lang="nl-NL" sz="1200" b="0" i="0">
                <a:solidFill>
                  <a:srgbClr val="000000"/>
                </a:solidFill>
                <a:effectLst/>
                <a:latin typeface="+mj-lt"/>
              </a:rPr>
              <a:t>De indicatie prevalentie is berekend door het aantal cliënten met een VG-zorgprofiel bij elkaar op te tellen. Bij de berekening is uitgegaan van geldige indicatiebesluiten op 1 januari van het betreffende jaar. De cliënt is toegeschreven aan het verantwoordelijk zorgkantoor en dit is niet noodzakelijkerwijs gelijk aan het woonadres. Vervolgens is dit aantal gedeeld door het aantal inwoners van de zorgkantoorregio. Voor de indeling van de zorgkantoorregio’s is gebruik gemaakt van de huidige indeling van gemeenten in 2024. Voor het bevolkingsaantal is gebruik gemaakt van Statline data. </a:t>
            </a:r>
          </a:p>
          <a:p>
            <a:pPr marL="0" indent="0" algn="l" rtl="0" fontAlgn="base">
              <a:buNone/>
            </a:pPr>
            <a:endParaRPr lang="nl-NL" sz="1200" b="0" i="0">
              <a:solidFill>
                <a:srgbClr val="000000"/>
              </a:solidFill>
              <a:effectLst/>
              <a:latin typeface="+mj-lt"/>
            </a:endParaRPr>
          </a:p>
          <a:p>
            <a:pPr marL="0" indent="0" algn="l" rtl="0" fontAlgn="base">
              <a:buNone/>
            </a:pPr>
            <a:r>
              <a:rPr lang="nl-NL" sz="1200" b="1" i="0">
                <a:solidFill>
                  <a:srgbClr val="262626"/>
                </a:solidFill>
                <a:effectLst/>
                <a:latin typeface="+mj-lt"/>
              </a:rPr>
              <a:t>Aandachtspunten </a:t>
            </a:r>
          </a:p>
          <a:p>
            <a:pPr algn="l" rtl="0" fontAlgn="base"/>
            <a:r>
              <a:rPr lang="nl-NL" sz="1200" b="0" i="0">
                <a:solidFill>
                  <a:srgbClr val="000000"/>
                </a:solidFill>
                <a:effectLst/>
                <a:latin typeface="+mj-lt"/>
              </a:rPr>
              <a:t>N.v.t. </a:t>
            </a:r>
          </a:p>
          <a:p>
            <a:pPr marL="0" indent="0" algn="l" rtl="0" fontAlgn="base">
              <a:buNone/>
            </a:pPr>
            <a:r>
              <a:rPr lang="nl-NL" sz="1200" b="0" i="0">
                <a:solidFill>
                  <a:srgbClr val="000000"/>
                </a:solidFill>
                <a:effectLst/>
                <a:latin typeface="+mj-lt"/>
              </a:rPr>
              <a:t> </a:t>
            </a:r>
          </a:p>
          <a:p>
            <a:pPr marL="0" indent="0" algn="l" rtl="0" fontAlgn="base">
              <a:buNone/>
            </a:pPr>
            <a:r>
              <a:rPr lang="nl-NL" sz="1200" b="1" i="0">
                <a:solidFill>
                  <a:srgbClr val="262626"/>
                </a:solidFill>
                <a:effectLst/>
                <a:latin typeface="+mj-lt"/>
              </a:rPr>
              <a:t>Bronnen </a:t>
            </a:r>
          </a:p>
          <a:p>
            <a:pPr algn="l" rtl="0" fontAlgn="base"/>
            <a:r>
              <a:rPr lang="nl-NL" sz="1200" b="0" i="0">
                <a:solidFill>
                  <a:srgbClr val="000000"/>
                </a:solidFill>
                <a:effectLst/>
                <a:latin typeface="+mj-lt"/>
              </a:rPr>
              <a:t>Statline (2024) </a:t>
            </a:r>
          </a:p>
          <a:p>
            <a:pPr algn="l" rtl="0" fontAlgn="base"/>
            <a:r>
              <a:rPr lang="nl-NL" sz="1200" b="0" i="0">
                <a:solidFill>
                  <a:srgbClr val="000000"/>
                </a:solidFill>
                <a:effectLst/>
                <a:latin typeface="+mj-lt"/>
              </a:rPr>
              <a:t>CIZ Databank </a:t>
            </a:r>
          </a:p>
          <a:p>
            <a:pPr algn="l" rtl="0" fontAlgn="base"/>
            <a:r>
              <a:rPr lang="nl-NL" sz="1200" b="0" i="0">
                <a:solidFill>
                  <a:srgbClr val="000000"/>
                </a:solidFill>
                <a:effectLst/>
                <a:latin typeface="+mj-lt"/>
              </a:rPr>
              <a:t>Indicatiebesluiten (CZ zorgkantoor) </a:t>
            </a:r>
          </a:p>
          <a:p>
            <a:endParaRPr lang="nl-NL"/>
          </a:p>
        </p:txBody>
      </p:sp>
    </p:spTree>
    <p:extLst>
      <p:ext uri="{BB962C8B-B14F-4D97-AF65-F5344CB8AC3E}">
        <p14:creationId xmlns:p14="http://schemas.microsoft.com/office/powerpoint/2010/main" val="12761122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8482489-2797-4ABF-8384-F70379188EE5}"/>
              </a:ext>
            </a:extLst>
          </p:cNvPr>
          <p:cNvSpPr>
            <a:spLocks noGrp="1"/>
          </p:cNvSpPr>
          <p:nvPr>
            <p:ph type="title"/>
          </p:nvPr>
        </p:nvSpPr>
        <p:spPr/>
        <p:txBody>
          <a:bodyPr/>
          <a:lstStyle/>
          <a:p>
            <a:r>
              <a:rPr lang="nl-NL" b="1"/>
              <a:t>Wachtlijsten</a:t>
            </a:r>
          </a:p>
        </p:txBody>
      </p:sp>
      <p:sp>
        <p:nvSpPr>
          <p:cNvPr id="3" name="Tijdelijke aanduiding voor tekst 2">
            <a:extLst>
              <a:ext uri="{FF2B5EF4-FFF2-40B4-BE49-F238E27FC236}">
                <a16:creationId xmlns:a16="http://schemas.microsoft.com/office/drawing/2014/main" id="{FC241193-79AD-4A65-88C7-BE4907B901C1}"/>
              </a:ext>
            </a:extLst>
          </p:cNvPr>
          <p:cNvSpPr>
            <a:spLocks noGrp="1"/>
          </p:cNvSpPr>
          <p:nvPr>
            <p:ph type="body" sz="quarter" idx="10"/>
          </p:nvPr>
        </p:nvSpPr>
        <p:spPr/>
        <p:txBody>
          <a:bodyPr/>
          <a:lstStyle/>
          <a:p>
            <a:pPr marL="0" indent="0" algn="l" rtl="0" fontAlgn="base">
              <a:buNone/>
            </a:pPr>
            <a:r>
              <a:rPr lang="nl-NL" sz="1200" b="1" i="0">
                <a:solidFill>
                  <a:srgbClr val="262626"/>
                </a:solidFill>
                <a:effectLst/>
                <a:latin typeface="+mj-lt"/>
              </a:rPr>
              <a:t>Algemene beschrijving </a:t>
            </a:r>
          </a:p>
          <a:p>
            <a:pPr marL="0" indent="0" algn="l" rtl="0" fontAlgn="base">
              <a:buNone/>
            </a:pPr>
            <a:r>
              <a:rPr lang="nl-NL" sz="1200" b="0" i="0">
                <a:solidFill>
                  <a:srgbClr val="000000"/>
                </a:solidFill>
                <a:effectLst/>
                <a:latin typeface="+mj-lt"/>
              </a:rPr>
              <a:t>Het rapport geeft een overzicht van het aantal cliënten per leveringsstatus. </a:t>
            </a:r>
          </a:p>
          <a:p>
            <a:pPr marL="0" indent="0" algn="l" rtl="0" fontAlgn="base">
              <a:buNone/>
            </a:pPr>
            <a:r>
              <a:rPr lang="nl-NL" sz="1200" b="0" i="0">
                <a:solidFill>
                  <a:srgbClr val="000000"/>
                </a:solidFill>
                <a:effectLst/>
                <a:latin typeface="+mj-lt"/>
              </a:rPr>
              <a:t> </a:t>
            </a:r>
          </a:p>
          <a:p>
            <a:pPr marL="0" indent="0" algn="l" rtl="0" fontAlgn="base">
              <a:buNone/>
            </a:pPr>
            <a:r>
              <a:rPr lang="nl-NL" sz="1200" b="1" i="0">
                <a:solidFill>
                  <a:srgbClr val="262626"/>
                </a:solidFill>
                <a:effectLst/>
                <a:latin typeface="+mj-lt"/>
              </a:rPr>
              <a:t>Aandachtspunten </a:t>
            </a:r>
          </a:p>
          <a:p>
            <a:pPr algn="l" rtl="0" fontAlgn="base"/>
            <a:r>
              <a:rPr lang="nl-NL" sz="1200" b="0" i="0" err="1">
                <a:solidFill>
                  <a:srgbClr val="000000"/>
                </a:solidFill>
                <a:effectLst/>
                <a:latin typeface="+mj-lt"/>
              </a:rPr>
              <a:t>BSN's</a:t>
            </a:r>
            <a:r>
              <a:rPr lang="nl-NL" sz="1200" b="0" i="0">
                <a:solidFill>
                  <a:srgbClr val="000000"/>
                </a:solidFill>
                <a:effectLst/>
                <a:latin typeface="+mj-lt"/>
              </a:rPr>
              <a:t> zijn uniek geteld per subcategorie en een BSN kan in meerdere subcategorieën voorkomen. </a:t>
            </a:r>
          </a:p>
          <a:p>
            <a:pPr algn="l" rtl="0" fontAlgn="base"/>
            <a:r>
              <a:rPr lang="nl-NL" sz="1200" b="0" i="0">
                <a:solidFill>
                  <a:srgbClr val="000000"/>
                </a:solidFill>
                <a:effectLst/>
                <a:latin typeface="+mj-lt"/>
              </a:rPr>
              <a:t>De zorgprofielen zijn afgeleid van de toewijzing en niet van de geïndiceerde zorgeenheid. </a:t>
            </a:r>
          </a:p>
          <a:p>
            <a:pPr algn="l" rtl="0" fontAlgn="base"/>
            <a:r>
              <a:rPr lang="nl-NL" sz="1200" b="0" i="0">
                <a:solidFill>
                  <a:srgbClr val="000000"/>
                </a:solidFill>
                <a:effectLst/>
                <a:latin typeface="+mj-lt"/>
              </a:rPr>
              <a:t>De sector is afgeleid van de toegewezen zorgeenheid en niet van de zorgaanbieder. </a:t>
            </a:r>
            <a:br>
              <a:rPr lang="nl-NL" sz="1200" b="0" i="0">
                <a:solidFill>
                  <a:srgbClr val="000000"/>
                </a:solidFill>
                <a:effectLst/>
                <a:latin typeface="+mj-lt"/>
              </a:rPr>
            </a:br>
            <a:r>
              <a:rPr lang="nl-NL" sz="1200" b="0" i="0">
                <a:solidFill>
                  <a:srgbClr val="000000"/>
                </a:solidFill>
                <a:effectLst/>
                <a:latin typeface="+mj-lt"/>
              </a:rPr>
              <a:t> </a:t>
            </a:r>
          </a:p>
          <a:p>
            <a:pPr marL="0" indent="0" algn="l" rtl="0" fontAlgn="base">
              <a:buNone/>
            </a:pPr>
            <a:r>
              <a:rPr lang="nl-NL" sz="1200" b="1" i="0">
                <a:solidFill>
                  <a:srgbClr val="262626"/>
                </a:solidFill>
                <a:effectLst/>
                <a:latin typeface="+mj-lt"/>
              </a:rPr>
              <a:t>Bronnen </a:t>
            </a:r>
          </a:p>
          <a:p>
            <a:pPr algn="l" rtl="0" fontAlgn="base"/>
            <a:r>
              <a:rPr lang="nl-NL" sz="1200" b="0" i="0">
                <a:solidFill>
                  <a:srgbClr val="000000"/>
                </a:solidFill>
                <a:effectLst/>
                <a:latin typeface="+mj-lt"/>
              </a:rPr>
              <a:t>Indicatiebesluiten (CZ zorgkantoor) </a:t>
            </a:r>
          </a:p>
          <a:p>
            <a:pPr algn="l" rtl="0" fontAlgn="base"/>
            <a:r>
              <a:rPr lang="nl-NL" sz="1200" b="0" i="0">
                <a:solidFill>
                  <a:srgbClr val="000000"/>
                </a:solidFill>
                <a:effectLst/>
                <a:latin typeface="+mj-lt"/>
              </a:rPr>
              <a:t>Zorgtoewijzingen (CZ zorgkantoor) </a:t>
            </a:r>
          </a:p>
          <a:p>
            <a:pPr algn="l" rtl="0" fontAlgn="base"/>
            <a:r>
              <a:rPr lang="nl-NL" sz="1200" b="0" i="0">
                <a:solidFill>
                  <a:srgbClr val="000000"/>
                </a:solidFill>
                <a:effectLst/>
                <a:latin typeface="+mj-lt"/>
              </a:rPr>
              <a:t>Meldingen (CZ zorgkantoor) </a:t>
            </a:r>
          </a:p>
          <a:p>
            <a:pPr marL="0" indent="0">
              <a:buNone/>
            </a:pPr>
            <a:endParaRPr lang="nl-NL"/>
          </a:p>
        </p:txBody>
      </p:sp>
    </p:spTree>
    <p:extLst>
      <p:ext uri="{BB962C8B-B14F-4D97-AF65-F5344CB8AC3E}">
        <p14:creationId xmlns:p14="http://schemas.microsoft.com/office/powerpoint/2010/main" val="6678976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7EF05DF-359E-4886-B32C-F68DE62D54F6}"/>
              </a:ext>
            </a:extLst>
          </p:cNvPr>
          <p:cNvSpPr>
            <a:spLocks noGrp="1"/>
          </p:cNvSpPr>
          <p:nvPr>
            <p:ph type="title"/>
          </p:nvPr>
        </p:nvSpPr>
        <p:spPr/>
        <p:txBody>
          <a:bodyPr/>
          <a:lstStyle/>
          <a:p>
            <a:r>
              <a:rPr lang="nl-NL" b="1"/>
              <a:t>Prognose VG</a:t>
            </a:r>
          </a:p>
        </p:txBody>
      </p:sp>
      <p:sp>
        <p:nvSpPr>
          <p:cNvPr id="4" name="Tijdelijke aanduiding voor tekst 3">
            <a:extLst>
              <a:ext uri="{FF2B5EF4-FFF2-40B4-BE49-F238E27FC236}">
                <a16:creationId xmlns:a16="http://schemas.microsoft.com/office/drawing/2014/main" id="{D5E3A17D-CBF4-43E6-BC08-012CD71E65D6}"/>
              </a:ext>
            </a:extLst>
          </p:cNvPr>
          <p:cNvSpPr>
            <a:spLocks noGrp="1"/>
          </p:cNvSpPr>
          <p:nvPr>
            <p:ph type="body" sz="quarter" idx="10"/>
          </p:nvPr>
        </p:nvSpPr>
        <p:spPr>
          <a:xfrm>
            <a:off x="675867" y="1116000"/>
            <a:ext cx="11040000" cy="5250408"/>
          </a:xfrm>
        </p:spPr>
        <p:txBody>
          <a:bodyPr/>
          <a:lstStyle/>
          <a:p>
            <a:pPr marL="0" indent="0" algn="l" rtl="0" fontAlgn="base">
              <a:buNone/>
            </a:pPr>
            <a:r>
              <a:rPr lang="nl-NL" sz="1200" b="1" i="0">
                <a:solidFill>
                  <a:srgbClr val="262626"/>
                </a:solidFill>
                <a:effectLst/>
                <a:highlight>
                  <a:srgbClr val="FFFFFF"/>
                </a:highlight>
                <a:latin typeface="+mj-lt"/>
              </a:rPr>
              <a:t>Algemene beschrijving </a:t>
            </a:r>
          </a:p>
          <a:p>
            <a:pPr marL="0" indent="-324000" algn="l" rtl="0" fontAlgn="base">
              <a:lnSpc>
                <a:spcPct val="114000"/>
              </a:lnSpc>
              <a:buNone/>
            </a:pPr>
            <a:r>
              <a:rPr lang="nl-NL" sz="1200" b="0" i="0">
                <a:solidFill>
                  <a:srgbClr val="000000"/>
                </a:solidFill>
                <a:effectLst/>
                <a:highlight>
                  <a:srgbClr val="FFFFFF"/>
                </a:highlight>
                <a:latin typeface="+mj-lt"/>
              </a:rPr>
              <a:t>De </a:t>
            </a:r>
            <a:r>
              <a:rPr lang="nl-NL" sz="1200">
                <a:solidFill>
                  <a:srgbClr val="000000"/>
                </a:solidFill>
                <a:highlight>
                  <a:srgbClr val="FFFFFF"/>
                </a:highlight>
                <a:latin typeface="+mj-lt"/>
              </a:rPr>
              <a:t>p</a:t>
            </a:r>
            <a:r>
              <a:rPr lang="nl-NL" sz="1200" b="0" i="0">
                <a:solidFill>
                  <a:srgbClr val="000000"/>
                </a:solidFill>
                <a:effectLst/>
                <a:highlight>
                  <a:srgbClr val="FFFFFF"/>
                </a:highlight>
                <a:latin typeface="+mj-lt"/>
              </a:rPr>
              <a:t>rognose VG laat een prognose zien van het aantal indicaties voor de komende 20 jaar (oktober 2044) o.b.v. aantal indicaties in de periode 01-04-2018 t/m 01-10-2024. De vraagprognose is op twee niveaus uitgevoerd: functieprofiel en zorgzwaartepakket (ZZP).  </a:t>
            </a:r>
          </a:p>
          <a:p>
            <a:pPr marL="0" indent="0" algn="l" rtl="0" fontAlgn="base">
              <a:lnSpc>
                <a:spcPct val="114000"/>
              </a:lnSpc>
              <a:buNone/>
            </a:pPr>
            <a:r>
              <a:rPr lang="nl-NL" sz="1200" b="1" i="0">
                <a:solidFill>
                  <a:srgbClr val="262626"/>
                </a:solidFill>
                <a:effectLst/>
                <a:highlight>
                  <a:srgbClr val="FFFFFF"/>
                </a:highlight>
                <a:latin typeface="+mj-lt"/>
              </a:rPr>
              <a:t>Aandachtspunten </a:t>
            </a:r>
          </a:p>
          <a:p>
            <a:pPr algn="l" rtl="0" fontAlgn="base">
              <a:lnSpc>
                <a:spcPct val="114000"/>
              </a:lnSpc>
            </a:pPr>
            <a:r>
              <a:rPr lang="nl-NL" sz="1200" b="0" i="0">
                <a:solidFill>
                  <a:srgbClr val="000000"/>
                </a:solidFill>
                <a:effectLst/>
                <a:highlight>
                  <a:srgbClr val="FFFFFF"/>
                </a:highlight>
                <a:latin typeface="+mj-lt"/>
              </a:rPr>
              <a:t>Input voor de prognose is het aantal indicaties op peildatum (1e van de maand) voor de periode 01-04-2018 t/m 01-10-2024. Voor prognose is gekozen voor een </a:t>
            </a:r>
            <a:r>
              <a:rPr lang="nl-NL" sz="1200" err="1">
                <a:solidFill>
                  <a:schemeClr val="bg1">
                    <a:lumMod val="10000"/>
                  </a:schemeClr>
                </a:solidFill>
                <a:effectLst/>
                <a:latin typeface="+mj-lt"/>
              </a:rPr>
              <a:t>auto.arima</a:t>
            </a:r>
            <a:r>
              <a:rPr lang="nl-NL" sz="1200">
                <a:solidFill>
                  <a:schemeClr val="bg1">
                    <a:lumMod val="10000"/>
                  </a:schemeClr>
                </a:solidFill>
                <a:effectLst/>
                <a:latin typeface="+mj-lt"/>
              </a:rPr>
              <a:t> </a:t>
            </a:r>
            <a:r>
              <a:rPr lang="nl-NL" sz="1200" b="0" i="0">
                <a:solidFill>
                  <a:srgbClr val="000000"/>
                </a:solidFill>
                <a:effectLst/>
                <a:highlight>
                  <a:srgbClr val="FFFFFF"/>
                </a:highlight>
                <a:latin typeface="+mj-lt"/>
              </a:rPr>
              <a:t>model. Dit model houdt rekening met trend in de data, en weegt recentere observaties zwaarder mee dan oudere observaties.   </a:t>
            </a:r>
          </a:p>
          <a:p>
            <a:pPr algn="l" rtl="0" fontAlgn="base">
              <a:lnSpc>
                <a:spcPct val="114000"/>
              </a:lnSpc>
            </a:pPr>
            <a:r>
              <a:rPr lang="nl-NL" sz="1200" b="0" i="0">
                <a:solidFill>
                  <a:srgbClr val="000000"/>
                </a:solidFill>
                <a:effectLst/>
                <a:highlight>
                  <a:srgbClr val="FFFFFF"/>
                </a:highlight>
                <a:latin typeface="+mj-lt"/>
              </a:rPr>
              <a:t>De eerste plot toont 1 totaalgrafiek </a:t>
            </a:r>
            <a:r>
              <a:rPr lang="nl-NL" sz="1200">
                <a:solidFill>
                  <a:srgbClr val="000000"/>
                </a:solidFill>
                <a:highlight>
                  <a:srgbClr val="FFFFFF"/>
                </a:highlight>
                <a:latin typeface="+mj-lt"/>
              </a:rPr>
              <a:t>voor functiesoort VG (</a:t>
            </a:r>
            <a:r>
              <a:rPr lang="nl-NL" sz="1200" b="0" i="0">
                <a:solidFill>
                  <a:srgbClr val="000000"/>
                </a:solidFill>
                <a:effectLst/>
                <a:highlight>
                  <a:srgbClr val="FFFFFF"/>
                </a:highlight>
                <a:latin typeface="+mj-lt"/>
              </a:rPr>
              <a:t>aantal indicaties geaggregeerd over de </a:t>
            </a:r>
            <a:r>
              <a:rPr lang="nl-NL" sz="1200" b="0" i="0" err="1">
                <a:solidFill>
                  <a:srgbClr val="000000"/>
                </a:solidFill>
                <a:effectLst/>
                <a:highlight>
                  <a:srgbClr val="FFFFFF"/>
                </a:highlight>
                <a:latin typeface="+mj-lt"/>
              </a:rPr>
              <a:t>ZZP’s</a:t>
            </a:r>
            <a:r>
              <a:rPr lang="nl-NL" sz="1200" b="0" i="0">
                <a:solidFill>
                  <a:srgbClr val="000000"/>
                </a:solidFill>
                <a:effectLst/>
                <a:highlight>
                  <a:srgbClr val="FFFFFF"/>
                </a:highlight>
                <a:latin typeface="+mj-lt"/>
              </a:rPr>
              <a:t>). </a:t>
            </a:r>
            <a:r>
              <a:rPr lang="nl-NL" sz="1200" b="0" i="0">
                <a:solidFill>
                  <a:schemeClr val="bg1">
                    <a:lumMod val="10000"/>
                  </a:schemeClr>
                </a:solidFill>
                <a:highlight>
                  <a:srgbClr val="FFFFFF"/>
                </a:highlight>
                <a:latin typeface="+mj-lt"/>
                <a:cs typeface="Arial" panose="020B0604020202020204" pitchFamily="34" charset="0"/>
              </a:rPr>
              <a:t>D</a:t>
            </a:r>
            <a:r>
              <a:rPr lang="nl-NL" sz="1200">
                <a:solidFill>
                  <a:schemeClr val="bg1">
                    <a:lumMod val="10000"/>
                  </a:schemeClr>
                </a:solidFill>
                <a:effectLst/>
                <a:latin typeface="+mj-lt"/>
                <a:ea typeface="Times New Roman" panose="02020603050405020304" pitchFamily="18" charset="0"/>
                <a:cs typeface="Arial" panose="020B0604020202020204" pitchFamily="34" charset="0"/>
              </a:rPr>
              <a:t>e donkerblauwe prognoselijn </a:t>
            </a:r>
            <a:r>
              <a:rPr lang="nl-NL" sz="1200" b="0" i="0">
                <a:solidFill>
                  <a:srgbClr val="000000"/>
                </a:solidFill>
                <a:effectLst/>
                <a:highlight>
                  <a:srgbClr val="FFFFFF"/>
                </a:highlight>
                <a:latin typeface="+mj-lt"/>
              </a:rPr>
              <a:t>geeft het aantal indicaties per maand aan op basis van de historische groei van april 2018 t/m oktober 2024 (peildatum 1</a:t>
            </a:r>
            <a:r>
              <a:rPr lang="nl-NL" sz="1200" b="0" i="0" baseline="30000">
                <a:solidFill>
                  <a:srgbClr val="000000"/>
                </a:solidFill>
                <a:effectLst/>
                <a:highlight>
                  <a:srgbClr val="FFFFFF"/>
                </a:highlight>
                <a:latin typeface="+mj-lt"/>
              </a:rPr>
              <a:t>e</a:t>
            </a:r>
            <a:r>
              <a:rPr lang="nl-NL" sz="1200" b="0" i="0">
                <a:solidFill>
                  <a:srgbClr val="000000"/>
                </a:solidFill>
                <a:effectLst/>
                <a:highlight>
                  <a:srgbClr val="FFFFFF"/>
                </a:highlight>
                <a:latin typeface="+mj-lt"/>
              </a:rPr>
              <a:t> van de maand). </a:t>
            </a:r>
            <a:r>
              <a:rPr lang="nl-NL" sz="1200">
                <a:solidFill>
                  <a:schemeClr val="bg1">
                    <a:lumMod val="10000"/>
                  </a:schemeClr>
                </a:solidFill>
                <a:effectLst/>
                <a:latin typeface="+mj-lt"/>
                <a:ea typeface="Times New Roman" panose="02020603050405020304" pitchFamily="18" charset="0"/>
                <a:cs typeface="Arial" panose="020B0604020202020204" pitchFamily="34" charset="0"/>
              </a:rPr>
              <a:t>Het grijze vlak binnen de groene en paarse omlijning geeft een inschatting binnen welke grenzen de toekomstige waarde waarschijnlijk zal vallen, met de kennis van nu. De groene omlijning geeft een waarschijnlijkheid van 80% weer en de paarse omlijning geeft een waarschijnlijkheid van 95% weer. </a:t>
            </a:r>
            <a:endParaRPr lang="nl-NL" sz="1200">
              <a:solidFill>
                <a:schemeClr val="bg1">
                  <a:lumMod val="10000"/>
                </a:schemeClr>
              </a:solidFill>
              <a:effectLst/>
              <a:latin typeface="+mj-lt"/>
              <a:ea typeface="Times New Roman" panose="02020603050405020304" pitchFamily="18" charset="0"/>
              <a:cs typeface="Cardo"/>
            </a:endParaRPr>
          </a:p>
          <a:p>
            <a:pPr fontAlgn="base">
              <a:lnSpc>
                <a:spcPct val="114000"/>
              </a:lnSpc>
            </a:pPr>
            <a:r>
              <a:rPr lang="nl-NL" sz="1200" b="0" i="0">
                <a:solidFill>
                  <a:srgbClr val="000000"/>
                </a:solidFill>
                <a:effectLst/>
                <a:highlight>
                  <a:srgbClr val="FFFFFF"/>
                </a:highlight>
                <a:latin typeface="+mj-lt"/>
              </a:rPr>
              <a:t>De tweede plot toont maximaal 6 grafieken</a:t>
            </a:r>
            <a:r>
              <a:rPr lang="nl-NL" sz="1200" b="1" i="0">
                <a:solidFill>
                  <a:srgbClr val="000000"/>
                </a:solidFill>
                <a:effectLst/>
                <a:highlight>
                  <a:srgbClr val="FFFFFF"/>
                </a:highlight>
                <a:latin typeface="+mj-lt"/>
              </a:rPr>
              <a:t>*:</a:t>
            </a:r>
            <a:r>
              <a:rPr lang="nl-NL" sz="1200" b="0" i="0">
                <a:solidFill>
                  <a:srgbClr val="000000"/>
                </a:solidFill>
                <a:effectLst/>
                <a:highlight>
                  <a:srgbClr val="FFFFFF"/>
                </a:highlight>
                <a:latin typeface="+mj-lt"/>
              </a:rPr>
              <a:t> de geselecteerde zorgzwaartepakketten (in dit geval de zorgzwaartepakketten 3VG t/m 8 VG van functieprofiel VG) .Ook hier geldt: De donkerblauw prognoselijn geeft het aantal indicaties per maand aan van april 2018 t/m oktober 2024 (peildatum 1</a:t>
            </a:r>
            <a:r>
              <a:rPr lang="nl-NL" sz="1200" b="0" i="0" baseline="30000">
                <a:solidFill>
                  <a:srgbClr val="000000"/>
                </a:solidFill>
                <a:effectLst/>
                <a:highlight>
                  <a:srgbClr val="FFFFFF"/>
                </a:highlight>
                <a:latin typeface="+mj-lt"/>
              </a:rPr>
              <a:t>e</a:t>
            </a:r>
            <a:r>
              <a:rPr lang="nl-NL" sz="1200" b="0" i="0">
                <a:solidFill>
                  <a:srgbClr val="000000"/>
                </a:solidFill>
                <a:effectLst/>
                <a:highlight>
                  <a:srgbClr val="FFFFFF"/>
                </a:highlight>
                <a:latin typeface="+mj-lt"/>
              </a:rPr>
              <a:t> van de maand). </a:t>
            </a:r>
            <a:r>
              <a:rPr lang="nl-NL" sz="1200" b="0" i="0">
                <a:solidFill>
                  <a:schemeClr val="bg1">
                    <a:lumMod val="10000"/>
                  </a:schemeClr>
                </a:solidFill>
                <a:highlight>
                  <a:srgbClr val="FFFFFF"/>
                </a:highlight>
                <a:latin typeface="+mj-lt"/>
                <a:cs typeface="Arial" panose="020B0604020202020204" pitchFamily="34" charset="0"/>
              </a:rPr>
              <a:t>D</a:t>
            </a:r>
            <a:r>
              <a:rPr lang="nl-NL" sz="1200">
                <a:solidFill>
                  <a:schemeClr val="bg1">
                    <a:lumMod val="10000"/>
                  </a:schemeClr>
                </a:solidFill>
                <a:effectLst/>
                <a:latin typeface="+mj-lt"/>
                <a:ea typeface="Times New Roman" panose="02020603050405020304" pitchFamily="18" charset="0"/>
                <a:cs typeface="Arial" panose="020B0604020202020204" pitchFamily="34" charset="0"/>
              </a:rPr>
              <a:t>e donkerblauwe prognoselijn </a:t>
            </a:r>
            <a:r>
              <a:rPr lang="nl-NL" sz="1200" b="0" i="0">
                <a:solidFill>
                  <a:srgbClr val="000000"/>
                </a:solidFill>
                <a:effectLst/>
                <a:highlight>
                  <a:srgbClr val="FFFFFF"/>
                </a:highlight>
                <a:latin typeface="+mj-lt"/>
              </a:rPr>
              <a:t>geeft het aantal indicaties per maand aan op basis van de historische groei van april 2018 t/m oktober 2024 (peildatum 1</a:t>
            </a:r>
            <a:r>
              <a:rPr lang="nl-NL" sz="1200" b="0" i="0" baseline="30000">
                <a:solidFill>
                  <a:srgbClr val="000000"/>
                </a:solidFill>
                <a:effectLst/>
                <a:highlight>
                  <a:srgbClr val="FFFFFF"/>
                </a:highlight>
                <a:latin typeface="+mj-lt"/>
              </a:rPr>
              <a:t>e</a:t>
            </a:r>
            <a:r>
              <a:rPr lang="nl-NL" sz="1200" b="0" i="0">
                <a:solidFill>
                  <a:srgbClr val="000000"/>
                </a:solidFill>
                <a:effectLst/>
                <a:highlight>
                  <a:srgbClr val="FFFFFF"/>
                </a:highlight>
                <a:latin typeface="+mj-lt"/>
              </a:rPr>
              <a:t> van de maand). </a:t>
            </a:r>
            <a:r>
              <a:rPr lang="nl-NL" sz="1200">
                <a:solidFill>
                  <a:schemeClr val="bg1">
                    <a:lumMod val="10000"/>
                  </a:schemeClr>
                </a:solidFill>
                <a:effectLst/>
                <a:latin typeface="+mj-lt"/>
                <a:ea typeface="Times New Roman" panose="02020603050405020304" pitchFamily="18" charset="0"/>
                <a:cs typeface="Arial" panose="020B0604020202020204" pitchFamily="34" charset="0"/>
              </a:rPr>
              <a:t>Het grijze vlak binnen de groene en paarse omlijning geeft een inschatting binnen welke grenzen de toekomstige waarde waarschijnlijk zal vallen, met de kennis van nu. De groene omlijning geeft een waarschijnlijkheid van 80% weer en de paarse omlijning geeft een waarschijnlijkheid van 95% weer. </a:t>
            </a:r>
          </a:p>
          <a:p>
            <a:pPr marL="0" indent="0" algn="l" rtl="0" fontAlgn="base">
              <a:buNone/>
            </a:pPr>
            <a:r>
              <a:rPr lang="nl-NL" sz="1200" b="1" i="0">
                <a:solidFill>
                  <a:srgbClr val="262626"/>
                </a:solidFill>
                <a:effectLst/>
                <a:latin typeface="+mj-lt"/>
              </a:rPr>
              <a:t>Bronnen </a:t>
            </a:r>
          </a:p>
          <a:p>
            <a:pPr algn="l" rtl="0" fontAlgn="base"/>
            <a:r>
              <a:rPr lang="nl-NL" sz="1200" b="0" i="0">
                <a:solidFill>
                  <a:srgbClr val="000000"/>
                </a:solidFill>
                <a:effectLst/>
                <a:latin typeface="+mj-lt"/>
              </a:rPr>
              <a:t>Indicatiebesluiten (CZ zorgkantoor) </a:t>
            </a:r>
          </a:p>
          <a:p>
            <a:pPr marL="0" indent="0" fontAlgn="base">
              <a:buNone/>
            </a:pPr>
            <a:endParaRPr lang="nl-NL" sz="1200">
              <a:solidFill>
                <a:srgbClr val="000000"/>
              </a:solidFill>
              <a:latin typeface="+mj-lt"/>
            </a:endParaRPr>
          </a:p>
          <a:p>
            <a:pPr marL="0" indent="0" fontAlgn="base">
              <a:buNone/>
            </a:pPr>
            <a:r>
              <a:rPr lang="nl-NL" sz="1200" b="1">
                <a:solidFill>
                  <a:schemeClr val="bg1">
                    <a:lumMod val="10000"/>
                  </a:schemeClr>
                </a:solidFill>
                <a:effectLst/>
                <a:latin typeface="+mj-lt"/>
                <a:ea typeface="Times New Roman" panose="02020603050405020304" pitchFamily="18" charset="0"/>
                <a:cs typeface="Cardo"/>
              </a:rPr>
              <a:t>*</a:t>
            </a:r>
            <a:r>
              <a:rPr lang="nl-NL" sz="1200">
                <a:solidFill>
                  <a:schemeClr val="bg1">
                    <a:lumMod val="10000"/>
                  </a:schemeClr>
                </a:solidFill>
                <a:effectLst/>
                <a:latin typeface="+mj-lt"/>
                <a:ea typeface="Times New Roman" panose="02020603050405020304" pitchFamily="18" charset="0"/>
                <a:cs typeface="Cardo"/>
              </a:rPr>
              <a:t> In alle regiobeelden is de prognose grafiek gebruikt van de functiesoort VG. </a:t>
            </a:r>
            <a:r>
              <a:rPr lang="nl-NL" sz="1200">
                <a:solidFill>
                  <a:schemeClr val="bg1">
                    <a:lumMod val="10000"/>
                  </a:schemeClr>
                </a:solidFill>
                <a:latin typeface="+mj-lt"/>
                <a:ea typeface="Times New Roman" panose="02020603050405020304" pitchFamily="18" charset="0"/>
                <a:cs typeface="Cardo"/>
              </a:rPr>
              <a:t>Daarnaast heeft iedere regio gekozen voor, een voor de regio relevante, weergave van de prognose per </a:t>
            </a:r>
            <a:r>
              <a:rPr lang="nl-NL" sz="1200" b="0" i="0">
                <a:solidFill>
                  <a:srgbClr val="000000"/>
                </a:solidFill>
                <a:effectLst/>
                <a:highlight>
                  <a:srgbClr val="FFFFFF"/>
                </a:highlight>
                <a:latin typeface="+mj-lt"/>
              </a:rPr>
              <a:t>functieprofiel en zorgzwaartepakket</a:t>
            </a:r>
            <a:r>
              <a:rPr lang="nl-NL" sz="1200" b="0" i="0">
                <a:solidFill>
                  <a:schemeClr val="bg1">
                    <a:lumMod val="10000"/>
                  </a:schemeClr>
                </a:solidFill>
                <a:effectLst/>
                <a:highlight>
                  <a:srgbClr val="FFFFFF"/>
                </a:highlight>
                <a:latin typeface="+mj-lt"/>
              </a:rPr>
              <a:t>. </a:t>
            </a:r>
            <a:endParaRPr lang="nl-NL" sz="1200">
              <a:solidFill>
                <a:schemeClr val="bg1">
                  <a:lumMod val="10000"/>
                </a:schemeClr>
              </a:solidFill>
              <a:effectLst/>
              <a:latin typeface="+mj-lt"/>
              <a:ea typeface="Times New Roman" panose="02020603050405020304" pitchFamily="18" charset="0"/>
              <a:cs typeface="Cardo"/>
            </a:endParaRPr>
          </a:p>
          <a:p>
            <a:pPr algn="l" rtl="0" fontAlgn="base"/>
            <a:endParaRPr lang="nl-NL" sz="1200" b="0" i="0">
              <a:solidFill>
                <a:srgbClr val="000000"/>
              </a:solidFill>
              <a:effectLst/>
              <a:latin typeface="+mj-lt"/>
            </a:endParaRPr>
          </a:p>
          <a:p>
            <a:pPr marL="0" indent="0">
              <a:buNone/>
            </a:pPr>
            <a:endParaRPr lang="nl-NL" sz="1200"/>
          </a:p>
        </p:txBody>
      </p:sp>
    </p:spTree>
    <p:extLst>
      <p:ext uri="{BB962C8B-B14F-4D97-AF65-F5344CB8AC3E}">
        <p14:creationId xmlns:p14="http://schemas.microsoft.com/office/powerpoint/2010/main" val="27095934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A24B53-ED45-87AB-24AD-0658313D15E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B19D057-2B62-4AE7-3505-40562A0A5FA1}"/>
              </a:ext>
            </a:extLst>
          </p:cNvPr>
          <p:cNvSpPr>
            <a:spLocks noGrp="1"/>
          </p:cNvSpPr>
          <p:nvPr>
            <p:ph type="title"/>
          </p:nvPr>
        </p:nvSpPr>
        <p:spPr/>
        <p:txBody>
          <a:bodyPr/>
          <a:lstStyle/>
          <a:p>
            <a:r>
              <a:rPr lang="nl-NL" b="1"/>
              <a:t>Leeftijdsontwikkeling</a:t>
            </a:r>
          </a:p>
        </p:txBody>
      </p:sp>
      <p:sp>
        <p:nvSpPr>
          <p:cNvPr id="3" name="Tijdelijke aanduiding voor tekst 2">
            <a:extLst>
              <a:ext uri="{FF2B5EF4-FFF2-40B4-BE49-F238E27FC236}">
                <a16:creationId xmlns:a16="http://schemas.microsoft.com/office/drawing/2014/main" id="{76161767-DE97-E565-0DE2-0541D4508523}"/>
              </a:ext>
            </a:extLst>
          </p:cNvPr>
          <p:cNvSpPr>
            <a:spLocks noGrp="1"/>
          </p:cNvSpPr>
          <p:nvPr>
            <p:ph type="body" sz="quarter" idx="10"/>
          </p:nvPr>
        </p:nvSpPr>
        <p:spPr>
          <a:xfrm>
            <a:off x="576000" y="1369510"/>
            <a:ext cx="11040000" cy="4626000"/>
          </a:xfrm>
        </p:spPr>
        <p:txBody>
          <a:bodyPr/>
          <a:lstStyle/>
          <a:p>
            <a:pPr marL="0" indent="0" algn="l" rtl="0" fontAlgn="base">
              <a:buNone/>
            </a:pPr>
            <a:r>
              <a:rPr lang="nl-NL" sz="1200" b="1" i="0">
                <a:solidFill>
                  <a:schemeClr val="bg1">
                    <a:lumMod val="10000"/>
                  </a:schemeClr>
                </a:solidFill>
                <a:effectLst/>
                <a:latin typeface="+mj-lt"/>
              </a:rPr>
              <a:t>Algemene beschrijving </a:t>
            </a:r>
          </a:p>
          <a:p>
            <a:pPr marL="0" indent="0" algn="l" rtl="0" fontAlgn="base">
              <a:buNone/>
            </a:pPr>
            <a:r>
              <a:rPr lang="nl-NL" sz="1200" b="0" i="0">
                <a:solidFill>
                  <a:schemeClr val="bg1">
                    <a:lumMod val="10000"/>
                  </a:schemeClr>
                </a:solidFill>
                <a:effectLst/>
                <a:latin typeface="+mj-lt"/>
              </a:rPr>
              <a:t>Deze analyse toont de leeftijdsontwikkeling. </a:t>
            </a:r>
            <a:r>
              <a:rPr lang="nl-NL" sz="1200">
                <a:solidFill>
                  <a:schemeClr val="bg1">
                    <a:lumMod val="10000"/>
                  </a:schemeClr>
                </a:solidFill>
                <a:effectLst/>
                <a:latin typeface="+mj-lt"/>
              </a:rPr>
              <a:t>Hierbij wordt een vergelijking man/vrouw getoond voor de jaren 2019 versus 2024. </a:t>
            </a:r>
          </a:p>
          <a:p>
            <a:pPr marL="0" indent="0" algn="l" rtl="0" fontAlgn="base">
              <a:buNone/>
            </a:pPr>
            <a:endParaRPr lang="nl-NL" sz="1200">
              <a:solidFill>
                <a:schemeClr val="bg1">
                  <a:lumMod val="10000"/>
                </a:schemeClr>
              </a:solidFill>
              <a:effectLst/>
              <a:latin typeface="+mj-lt"/>
            </a:endParaRPr>
          </a:p>
          <a:p>
            <a:pPr marL="0" indent="0" algn="l" rtl="0" fontAlgn="base">
              <a:buNone/>
            </a:pPr>
            <a:r>
              <a:rPr lang="nl-NL" sz="1200" b="1" i="0">
                <a:solidFill>
                  <a:schemeClr val="bg1">
                    <a:lumMod val="10000"/>
                  </a:schemeClr>
                </a:solidFill>
                <a:effectLst/>
                <a:latin typeface="+mj-lt"/>
              </a:rPr>
              <a:t>Aandachtspunten</a:t>
            </a:r>
          </a:p>
          <a:p>
            <a:pPr algn="l" rtl="0" fontAlgn="base"/>
            <a:r>
              <a:rPr lang="nl-NL" sz="1200">
                <a:solidFill>
                  <a:schemeClr val="bg1">
                    <a:lumMod val="10000"/>
                  </a:schemeClr>
                </a:solidFill>
                <a:effectLst/>
                <a:latin typeface="+mj-lt"/>
              </a:rPr>
              <a:t>Peilmoment is telkens (de leeftijd op) 1 oktober. </a:t>
            </a:r>
          </a:p>
          <a:p>
            <a:pPr algn="l" rtl="0" fontAlgn="base"/>
            <a:endParaRPr lang="nl-NL" sz="1200" b="0" i="0">
              <a:solidFill>
                <a:schemeClr val="bg1">
                  <a:lumMod val="10000"/>
                </a:schemeClr>
              </a:solidFill>
              <a:effectLst/>
              <a:latin typeface="+mj-lt"/>
            </a:endParaRPr>
          </a:p>
          <a:p>
            <a:pPr marL="0" indent="0" algn="l" rtl="0" fontAlgn="base">
              <a:buNone/>
            </a:pPr>
            <a:r>
              <a:rPr lang="nl-NL" sz="1200" b="1" i="0">
                <a:solidFill>
                  <a:schemeClr val="bg1">
                    <a:lumMod val="10000"/>
                  </a:schemeClr>
                </a:solidFill>
                <a:effectLst/>
                <a:latin typeface="+mj-lt"/>
              </a:rPr>
              <a:t>Bronnen </a:t>
            </a:r>
          </a:p>
          <a:p>
            <a:r>
              <a:rPr lang="nl-NL" sz="1200">
                <a:solidFill>
                  <a:schemeClr val="bg1">
                    <a:lumMod val="10000"/>
                  </a:schemeClr>
                </a:solidFill>
                <a:effectLst/>
                <a:latin typeface="+mj-lt"/>
              </a:rPr>
              <a:t>Zorgmatch </a:t>
            </a:r>
            <a:r>
              <a:rPr lang="nl-NL" sz="1200" err="1">
                <a:solidFill>
                  <a:schemeClr val="bg1">
                    <a:lumMod val="10000"/>
                  </a:schemeClr>
                </a:solidFill>
                <a:effectLst/>
                <a:latin typeface="+mj-lt"/>
              </a:rPr>
              <a:t>Core</a:t>
            </a:r>
            <a:r>
              <a:rPr lang="nl-NL" sz="1200">
                <a:solidFill>
                  <a:schemeClr val="bg1">
                    <a:lumMod val="10000"/>
                  </a:schemeClr>
                </a:solidFill>
                <a:effectLst/>
                <a:latin typeface="+mj-lt"/>
              </a:rPr>
              <a:t> (CZ </a:t>
            </a:r>
            <a:r>
              <a:rPr lang="nl-NL" sz="1200">
                <a:solidFill>
                  <a:schemeClr val="bg1">
                    <a:lumMod val="10000"/>
                  </a:schemeClr>
                </a:solidFill>
                <a:latin typeface="+mj-lt"/>
              </a:rPr>
              <a:t>zorgkantoor). </a:t>
            </a:r>
          </a:p>
        </p:txBody>
      </p:sp>
    </p:spTree>
    <p:extLst>
      <p:ext uri="{BB962C8B-B14F-4D97-AF65-F5344CB8AC3E}">
        <p14:creationId xmlns:p14="http://schemas.microsoft.com/office/powerpoint/2010/main" val="40907092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5A3536-2DCC-4FD1-8CD3-89E62B55E98A}"/>
              </a:ext>
            </a:extLst>
          </p:cNvPr>
          <p:cNvSpPr>
            <a:spLocks noGrp="1"/>
          </p:cNvSpPr>
          <p:nvPr>
            <p:ph type="title"/>
          </p:nvPr>
        </p:nvSpPr>
        <p:spPr/>
        <p:txBody>
          <a:bodyPr/>
          <a:lstStyle/>
          <a:p>
            <a:r>
              <a:rPr lang="nl-NL" b="1"/>
              <a:t>Kosten per cliënt</a:t>
            </a:r>
          </a:p>
        </p:txBody>
      </p:sp>
      <p:sp>
        <p:nvSpPr>
          <p:cNvPr id="3" name="Tijdelijke aanduiding voor tekst 2">
            <a:extLst>
              <a:ext uri="{FF2B5EF4-FFF2-40B4-BE49-F238E27FC236}">
                <a16:creationId xmlns:a16="http://schemas.microsoft.com/office/drawing/2014/main" id="{1D9917EE-766E-41CA-BBC8-8911A307E4DD}"/>
              </a:ext>
            </a:extLst>
          </p:cNvPr>
          <p:cNvSpPr>
            <a:spLocks noGrp="1"/>
          </p:cNvSpPr>
          <p:nvPr>
            <p:ph type="body" sz="quarter" idx="10"/>
          </p:nvPr>
        </p:nvSpPr>
        <p:spPr/>
        <p:txBody>
          <a:bodyPr/>
          <a:lstStyle/>
          <a:p>
            <a:pPr marL="0" indent="0" algn="l" rtl="0" fontAlgn="base">
              <a:buNone/>
            </a:pPr>
            <a:r>
              <a:rPr lang="nl-NL" sz="1200" b="1" i="0">
                <a:solidFill>
                  <a:srgbClr val="262626"/>
                </a:solidFill>
                <a:effectLst/>
                <a:latin typeface="+mj-lt"/>
              </a:rPr>
              <a:t>Algemene beschrijving </a:t>
            </a:r>
          </a:p>
          <a:p>
            <a:pPr marL="0" indent="0" algn="l" rtl="0" fontAlgn="base">
              <a:buNone/>
            </a:pPr>
            <a:r>
              <a:rPr lang="nl-NL" sz="1200" b="0" i="0">
                <a:solidFill>
                  <a:srgbClr val="000000"/>
                </a:solidFill>
                <a:effectLst/>
                <a:latin typeface="+mj-lt"/>
              </a:rPr>
              <a:t>Deze analyse toont de kosten per cliënt. Het rapport is ontworpen aan de hand van declaratiegegevens uit de AW319 en laat het jaar 2024 zien.  </a:t>
            </a:r>
          </a:p>
          <a:p>
            <a:pPr marL="0" indent="0" algn="l" rtl="0" fontAlgn="base">
              <a:buNone/>
            </a:pPr>
            <a:r>
              <a:rPr lang="nl-NL" sz="1200" b="0" i="0">
                <a:solidFill>
                  <a:srgbClr val="000000"/>
                </a:solidFill>
                <a:effectLst/>
                <a:latin typeface="+mj-lt"/>
              </a:rPr>
              <a:t> </a:t>
            </a:r>
          </a:p>
          <a:p>
            <a:pPr marL="0" indent="0" algn="l" rtl="0" fontAlgn="base">
              <a:buNone/>
            </a:pPr>
            <a:r>
              <a:rPr lang="nl-NL" sz="1200" b="1" i="0">
                <a:solidFill>
                  <a:srgbClr val="262626"/>
                </a:solidFill>
                <a:effectLst/>
                <a:latin typeface="+mj-lt"/>
              </a:rPr>
              <a:t>Aandachtspunt </a:t>
            </a:r>
          </a:p>
          <a:p>
            <a:pPr algn="l" rtl="0" fontAlgn="base"/>
            <a:r>
              <a:rPr lang="nl-NL" sz="1200" b="0" i="0">
                <a:solidFill>
                  <a:srgbClr val="000000"/>
                </a:solidFill>
                <a:effectLst/>
                <a:latin typeface="+mj-lt"/>
              </a:rPr>
              <a:t>In het rapport zijn enkel cliënten met declaraties op de leveringsvormen verblijf of VPT geïncludeerd. </a:t>
            </a:r>
          </a:p>
          <a:p>
            <a:pPr algn="l" rtl="0" fontAlgn="base"/>
            <a:r>
              <a:rPr lang="nl-NL" sz="1200" b="0" i="0">
                <a:solidFill>
                  <a:srgbClr val="000000"/>
                </a:solidFill>
                <a:effectLst/>
                <a:latin typeface="+mj-lt"/>
              </a:rPr>
              <a:t>De declaraties ZZP / VPT zijn de basis voor het rapport. </a:t>
            </a:r>
          </a:p>
          <a:p>
            <a:pPr algn="l" rtl="0" fontAlgn="base"/>
            <a:r>
              <a:rPr lang="nl-NL" sz="1200" b="0" i="0">
                <a:solidFill>
                  <a:srgbClr val="000000"/>
                </a:solidFill>
                <a:effectLst/>
                <a:latin typeface="+mj-lt"/>
              </a:rPr>
              <a:t>Een cliënt kan in meerdere categorieën voorkomen wanneer deze gedurende het jaar overgegaan is van bijvoorbeeld VPT naar ZZP of van zorgprofiel is veranderd. </a:t>
            </a:r>
          </a:p>
          <a:p>
            <a:pPr algn="l" rtl="0" fontAlgn="base"/>
            <a:r>
              <a:rPr lang="nl-NL" sz="1200" b="0" i="0">
                <a:solidFill>
                  <a:srgbClr val="000000"/>
                </a:solidFill>
                <a:effectLst/>
                <a:latin typeface="+mj-lt"/>
              </a:rPr>
              <a:t>De bedragen betreffen een gemiddelde van het gedeclareerde bedrag per categorie per cliënt gedeeld door het totaal aantal gedeclareerde dagen ZZP of VPT voor die betreffende cliënt. </a:t>
            </a:r>
          </a:p>
          <a:p>
            <a:pPr algn="l" rtl="0" fontAlgn="base"/>
            <a:r>
              <a:rPr lang="nl-NL" sz="1200" b="0" i="0">
                <a:solidFill>
                  <a:srgbClr val="000000"/>
                </a:solidFill>
                <a:effectLst/>
                <a:latin typeface="+mj-lt"/>
              </a:rPr>
              <a:t>De profielen (zorgzwaartepakketten) zijn afgeleid van de declaratie en dus niet van het toegewezen of geïndiceerde zorgprofiel. </a:t>
            </a:r>
          </a:p>
          <a:p>
            <a:pPr algn="l" rtl="0" fontAlgn="base"/>
            <a:r>
              <a:rPr lang="nl-NL" sz="1200" b="0" i="0">
                <a:solidFill>
                  <a:srgbClr val="000000"/>
                </a:solidFill>
                <a:effectLst/>
                <a:latin typeface="+mj-lt"/>
              </a:rPr>
              <a:t>Er wordt enkel gekeken of naast het ZZP of VPT, </a:t>
            </a:r>
            <a:r>
              <a:rPr lang="nl-NL" sz="1200" b="0" i="0" err="1">
                <a:solidFill>
                  <a:srgbClr val="000000"/>
                </a:solidFill>
                <a:effectLst/>
                <a:latin typeface="+mj-lt"/>
              </a:rPr>
              <a:t>meerzorg</a:t>
            </a:r>
            <a:r>
              <a:rPr lang="nl-NL" sz="1200" b="0" i="0">
                <a:solidFill>
                  <a:srgbClr val="000000"/>
                </a:solidFill>
                <a:effectLst/>
                <a:latin typeface="+mj-lt"/>
              </a:rPr>
              <a:t>, toeslagen, dagbehandeling, dagbesteding, behandeling of vervoer wordt gedeclareerd. Overige prestaties zijn niet meegenomen in de rapportage. </a:t>
            </a:r>
          </a:p>
          <a:p>
            <a:pPr marL="0" indent="0" algn="l" rtl="0" fontAlgn="base">
              <a:buNone/>
            </a:pPr>
            <a:r>
              <a:rPr lang="nl-NL" sz="1200" b="0" i="0">
                <a:solidFill>
                  <a:srgbClr val="000000"/>
                </a:solidFill>
                <a:effectLst/>
                <a:latin typeface="+mj-lt"/>
              </a:rPr>
              <a:t> </a:t>
            </a:r>
          </a:p>
          <a:p>
            <a:pPr marL="0" indent="0" algn="l" rtl="0" fontAlgn="base">
              <a:buNone/>
            </a:pPr>
            <a:r>
              <a:rPr lang="nl-NL" sz="1200" b="1" i="0">
                <a:solidFill>
                  <a:srgbClr val="262626"/>
                </a:solidFill>
                <a:effectLst/>
                <a:latin typeface="+mj-lt"/>
              </a:rPr>
              <a:t>Bronnen </a:t>
            </a:r>
          </a:p>
          <a:p>
            <a:pPr algn="l" rtl="0" fontAlgn="base"/>
            <a:r>
              <a:rPr lang="nl-NL" sz="1200" b="0" i="0">
                <a:solidFill>
                  <a:srgbClr val="000000"/>
                </a:solidFill>
                <a:effectLst/>
                <a:latin typeface="+mj-lt"/>
              </a:rPr>
              <a:t>Declaratieberichten via </a:t>
            </a:r>
            <a:r>
              <a:rPr lang="nl-NL" sz="1200" b="0" i="0" err="1">
                <a:solidFill>
                  <a:srgbClr val="000000"/>
                </a:solidFill>
                <a:effectLst/>
                <a:latin typeface="+mj-lt"/>
              </a:rPr>
              <a:t>Vektis</a:t>
            </a:r>
            <a:r>
              <a:rPr lang="nl-NL" sz="1200" b="0" i="0">
                <a:solidFill>
                  <a:srgbClr val="000000"/>
                </a:solidFill>
                <a:effectLst/>
                <a:latin typeface="+mj-lt"/>
              </a:rPr>
              <a:t>: AW319 </a:t>
            </a:r>
          </a:p>
          <a:p>
            <a:endParaRPr lang="nl-NL"/>
          </a:p>
        </p:txBody>
      </p:sp>
    </p:spTree>
    <p:extLst>
      <p:ext uri="{BB962C8B-B14F-4D97-AF65-F5344CB8AC3E}">
        <p14:creationId xmlns:p14="http://schemas.microsoft.com/office/powerpoint/2010/main" val="37446853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D001C7-7009-484C-BF2F-3F3E5B088813}"/>
              </a:ext>
            </a:extLst>
          </p:cNvPr>
          <p:cNvSpPr>
            <a:spLocks noGrp="1"/>
          </p:cNvSpPr>
          <p:nvPr>
            <p:ph type="title"/>
          </p:nvPr>
        </p:nvSpPr>
        <p:spPr/>
        <p:txBody>
          <a:bodyPr/>
          <a:lstStyle/>
          <a:p>
            <a:r>
              <a:rPr lang="nl-NL" b="1"/>
              <a:t>Bovenregionale zorgverlening</a:t>
            </a:r>
          </a:p>
        </p:txBody>
      </p:sp>
      <p:sp>
        <p:nvSpPr>
          <p:cNvPr id="3" name="Tijdelijke aanduiding voor tekst 2">
            <a:extLst>
              <a:ext uri="{FF2B5EF4-FFF2-40B4-BE49-F238E27FC236}">
                <a16:creationId xmlns:a16="http://schemas.microsoft.com/office/drawing/2014/main" id="{81D7D0C9-C95A-4C13-B598-1E782496DAE2}"/>
              </a:ext>
            </a:extLst>
          </p:cNvPr>
          <p:cNvSpPr>
            <a:spLocks noGrp="1"/>
          </p:cNvSpPr>
          <p:nvPr>
            <p:ph type="body" sz="quarter" idx="10"/>
          </p:nvPr>
        </p:nvSpPr>
        <p:spPr>
          <a:xfrm>
            <a:off x="675866" y="1351722"/>
            <a:ext cx="10940133" cy="4732278"/>
          </a:xfrm>
        </p:spPr>
        <p:txBody>
          <a:bodyPr/>
          <a:lstStyle/>
          <a:p>
            <a:pPr marL="0" indent="0" algn="l" rtl="0" fontAlgn="base">
              <a:buNone/>
            </a:pPr>
            <a:r>
              <a:rPr lang="nl-NL" sz="1200" b="1" i="0">
                <a:solidFill>
                  <a:srgbClr val="262626"/>
                </a:solidFill>
                <a:effectLst/>
                <a:latin typeface="Arial" panose="020B0604020202020204" pitchFamily="34" charset="0"/>
              </a:rPr>
              <a:t>Algemene beschrijving </a:t>
            </a:r>
          </a:p>
          <a:p>
            <a:pPr marL="0" indent="0" algn="l" rtl="0" fontAlgn="base">
              <a:buNone/>
            </a:pPr>
            <a:r>
              <a:rPr lang="nl-NL" sz="1200" b="0" i="0">
                <a:solidFill>
                  <a:srgbClr val="000000"/>
                </a:solidFill>
                <a:effectLst/>
                <a:latin typeface="Arial" panose="020B0604020202020204" pitchFamily="34" charset="0"/>
              </a:rPr>
              <a:t>Deze analyse laat zien in welke regio verantwoordelijk is voor de cliënt en in welke regio cliënt zorg ontvangt. Hier komen twee groepen uit: (1) Geïndiceerd in regio, bovenregionaal geleverd; (2) Bovenregionaal geïndiceerd, geleverd in regio</a:t>
            </a:r>
            <a:r>
              <a:rPr lang="nl-NL" sz="1200">
                <a:solidFill>
                  <a:srgbClr val="000000"/>
                </a:solidFill>
                <a:latin typeface="Arial" panose="020B0604020202020204" pitchFamily="34" charset="0"/>
              </a:rPr>
              <a:t>. </a:t>
            </a:r>
            <a:endParaRPr lang="nl-NL" sz="1200" b="0" i="0">
              <a:solidFill>
                <a:srgbClr val="000000"/>
              </a:solidFill>
              <a:effectLst/>
              <a:latin typeface="Arial" panose="020B0604020202020204" pitchFamily="34" charset="0"/>
            </a:endParaRPr>
          </a:p>
          <a:p>
            <a:pPr marL="0" indent="0" algn="l" rtl="0" fontAlgn="base">
              <a:buNone/>
            </a:pPr>
            <a:endParaRPr lang="nl-NL" sz="1200" b="0" i="0">
              <a:solidFill>
                <a:srgbClr val="000000"/>
              </a:solidFill>
              <a:effectLst/>
              <a:latin typeface="Segoe UI" panose="020B0502040204020203" pitchFamily="34" charset="0"/>
            </a:endParaRPr>
          </a:p>
          <a:p>
            <a:pPr marL="0" indent="0" algn="l" rtl="0" fontAlgn="base">
              <a:buNone/>
            </a:pPr>
            <a:r>
              <a:rPr lang="nl-NL" sz="1200" b="1" i="0">
                <a:solidFill>
                  <a:srgbClr val="262626"/>
                </a:solidFill>
                <a:effectLst/>
                <a:latin typeface="Arial" panose="020B0604020202020204" pitchFamily="34" charset="0"/>
              </a:rPr>
              <a:t>Aandachtspunten </a:t>
            </a:r>
          </a:p>
          <a:p>
            <a:pPr marL="0" indent="0" algn="l" rtl="0" fontAlgn="base">
              <a:buNone/>
            </a:pPr>
            <a:r>
              <a:rPr lang="nl-NL" sz="1200" b="0" i="0">
                <a:solidFill>
                  <a:srgbClr val="000000"/>
                </a:solidFill>
                <a:effectLst/>
                <a:latin typeface="Arial" panose="020B0604020202020204" pitchFamily="34" charset="0"/>
              </a:rPr>
              <a:t>Analyse laat de aantallen zien op peildatum okto</a:t>
            </a:r>
            <a:r>
              <a:rPr lang="nl-NL" sz="1200">
                <a:solidFill>
                  <a:srgbClr val="000000"/>
                </a:solidFill>
                <a:latin typeface="Arial" panose="020B0604020202020204" pitchFamily="34" charset="0"/>
              </a:rPr>
              <a:t>ber </a:t>
            </a:r>
            <a:r>
              <a:rPr lang="nl-NL" sz="1200" b="0" i="0">
                <a:solidFill>
                  <a:srgbClr val="000000"/>
                </a:solidFill>
                <a:effectLst/>
                <a:latin typeface="Arial" panose="020B0604020202020204" pitchFamily="34" charset="0"/>
              </a:rPr>
              <a:t>van het betreffende jaar (2024)</a:t>
            </a:r>
            <a:r>
              <a:rPr lang="nl-NL" sz="1200">
                <a:solidFill>
                  <a:srgbClr val="000000"/>
                </a:solidFill>
                <a:latin typeface="Arial" panose="020B0604020202020204" pitchFamily="34" charset="0"/>
              </a:rPr>
              <a:t>.</a:t>
            </a:r>
            <a:endParaRPr lang="nl-NL" sz="1200" b="0" i="0">
              <a:solidFill>
                <a:srgbClr val="000000"/>
              </a:solidFill>
              <a:effectLst/>
              <a:latin typeface="Segoe UI" panose="020B0502040204020203" pitchFamily="34" charset="0"/>
            </a:endParaRPr>
          </a:p>
          <a:p>
            <a:pPr marL="0" indent="0" algn="l" rtl="0" fontAlgn="base">
              <a:buNone/>
            </a:pPr>
            <a:endParaRPr lang="nl-NL" sz="1200" b="0" i="0">
              <a:solidFill>
                <a:srgbClr val="000000"/>
              </a:solidFill>
              <a:effectLst/>
              <a:latin typeface="Segoe UI" panose="020B0502040204020203" pitchFamily="34" charset="0"/>
            </a:endParaRPr>
          </a:p>
          <a:p>
            <a:pPr marL="0" indent="0" algn="l" rtl="0" fontAlgn="base">
              <a:buNone/>
            </a:pPr>
            <a:r>
              <a:rPr lang="nl-NL" sz="1200" b="0" i="0">
                <a:solidFill>
                  <a:srgbClr val="000000"/>
                </a:solidFill>
                <a:effectLst/>
                <a:latin typeface="Arial" panose="020B0604020202020204" pitchFamily="34" charset="0"/>
              </a:rPr>
              <a:t>Aandachtspunten m.b.t. leveringsvorm:  </a:t>
            </a:r>
            <a:endParaRPr lang="nl-NL" sz="1200" b="0" i="0">
              <a:solidFill>
                <a:srgbClr val="000000"/>
              </a:solidFill>
              <a:effectLst/>
              <a:latin typeface="Segoe UI" panose="020B0502040204020203" pitchFamily="34" charset="0"/>
            </a:endParaRPr>
          </a:p>
          <a:p>
            <a:pPr algn="l" rtl="0" fontAlgn="base"/>
            <a:r>
              <a:rPr lang="nl-NL" sz="1200" b="0" i="0">
                <a:solidFill>
                  <a:srgbClr val="000000"/>
                </a:solidFill>
                <a:effectLst/>
                <a:latin typeface="Arial" panose="020B0604020202020204" pitchFamily="34" charset="0"/>
              </a:rPr>
              <a:t>Wanneer er zowel MPT als pgb wordt verzilverd, valt dit in de categorie ‘combinatie MPT/pgb’. </a:t>
            </a:r>
            <a:endParaRPr lang="nl-NL" sz="1200" b="0" i="0">
              <a:solidFill>
                <a:srgbClr val="000000"/>
              </a:solidFill>
              <a:effectLst/>
              <a:latin typeface="Segoe UI" panose="020B0502040204020203" pitchFamily="34" charset="0"/>
            </a:endParaRPr>
          </a:p>
          <a:p>
            <a:pPr algn="l" rtl="0" fontAlgn="base"/>
            <a:r>
              <a:rPr lang="nl-NL" sz="1200" b="0" i="0">
                <a:solidFill>
                  <a:srgbClr val="000000"/>
                </a:solidFill>
                <a:effectLst/>
                <a:latin typeface="Arial" panose="020B0604020202020204" pitchFamily="34" charset="0"/>
              </a:rPr>
              <a:t>Wanneer er naast leveringsvorm verblijf of VPT een klein deel pgb wordt verzilverd (dagbesteding / behandeling), wordt leveringsvorm combi MPT/pgb weergegeven. </a:t>
            </a:r>
            <a:endParaRPr lang="nl-NL" sz="1200" b="0" i="0">
              <a:solidFill>
                <a:srgbClr val="000000"/>
              </a:solidFill>
              <a:effectLst/>
              <a:latin typeface="Segoe UI" panose="020B0502040204020203" pitchFamily="34" charset="0"/>
            </a:endParaRPr>
          </a:p>
          <a:p>
            <a:pPr algn="l" rtl="0" fontAlgn="base"/>
            <a:r>
              <a:rPr lang="nl-NL" sz="1200" b="0" i="0">
                <a:solidFill>
                  <a:srgbClr val="000000"/>
                </a:solidFill>
                <a:effectLst/>
                <a:latin typeface="Arial" panose="020B0604020202020204" pitchFamily="34" charset="0"/>
              </a:rPr>
              <a:t>Wanneer er wel een geldig indicatiebesluit is, maar geen zorgtoewijzing ‘in zorg', valt cliënt in de categorie ‘niet verzilverd’. Cliënten in de categorie ‘niet verzilverd’ kunnen wel wachtend zijn, dat is buiten de scope van deze analyse. </a:t>
            </a:r>
            <a:endParaRPr lang="nl-NL" sz="1200" b="0" i="0">
              <a:solidFill>
                <a:srgbClr val="000000"/>
              </a:solidFill>
              <a:effectLst/>
              <a:latin typeface="Segoe UI" panose="020B0502040204020203" pitchFamily="34" charset="0"/>
            </a:endParaRPr>
          </a:p>
          <a:p>
            <a:pPr algn="l" rtl="0" fontAlgn="base"/>
            <a:r>
              <a:rPr lang="nl-NL" sz="1200" b="0" i="0">
                <a:solidFill>
                  <a:srgbClr val="000000"/>
                </a:solidFill>
                <a:effectLst/>
                <a:latin typeface="Arial" panose="020B0604020202020204" pitchFamily="34" charset="0"/>
              </a:rPr>
              <a:t>Verzilvering o.b.v. zorgtoewijzingen met leveringsstatus ‘in zorg’. </a:t>
            </a:r>
            <a:endParaRPr lang="nl-NL" sz="1200" b="0" i="0">
              <a:solidFill>
                <a:srgbClr val="000000"/>
              </a:solidFill>
              <a:effectLst/>
              <a:latin typeface="Segoe UI" panose="020B0502040204020203" pitchFamily="34" charset="0"/>
            </a:endParaRPr>
          </a:p>
          <a:p>
            <a:pPr marL="0" indent="0" algn="l" rtl="0" fontAlgn="base">
              <a:buNone/>
            </a:pPr>
            <a:endParaRPr lang="nl-NL" sz="1200" b="0" i="0">
              <a:solidFill>
                <a:srgbClr val="000000"/>
              </a:solidFill>
              <a:effectLst/>
              <a:latin typeface="Segoe UI" panose="020B0502040204020203" pitchFamily="34" charset="0"/>
            </a:endParaRPr>
          </a:p>
          <a:p>
            <a:pPr marL="0" indent="0" algn="l" rtl="0" fontAlgn="base">
              <a:buNone/>
            </a:pPr>
            <a:r>
              <a:rPr lang="nl-NL" sz="1200" b="1" i="0">
                <a:solidFill>
                  <a:srgbClr val="262626"/>
                </a:solidFill>
                <a:effectLst/>
                <a:latin typeface="Arial" panose="020B0604020202020204" pitchFamily="34" charset="0"/>
              </a:rPr>
              <a:t>Bronnen </a:t>
            </a:r>
          </a:p>
          <a:p>
            <a:pPr algn="l" rtl="0" fontAlgn="base"/>
            <a:r>
              <a:rPr lang="nl-NL" sz="1200" b="0" i="0">
                <a:solidFill>
                  <a:srgbClr val="000000"/>
                </a:solidFill>
                <a:effectLst/>
                <a:latin typeface="Arial" panose="020B0604020202020204" pitchFamily="34" charset="0"/>
              </a:rPr>
              <a:t>CZ zorgkantoor </a:t>
            </a:r>
            <a:endParaRPr lang="nl-NL" sz="1200" b="0" i="0">
              <a:solidFill>
                <a:srgbClr val="000000"/>
              </a:solidFill>
              <a:effectLst/>
              <a:latin typeface="Segoe UI" panose="020B0502040204020203" pitchFamily="34" charset="0"/>
            </a:endParaRPr>
          </a:p>
          <a:p>
            <a:endParaRPr lang="nl-NL"/>
          </a:p>
        </p:txBody>
      </p:sp>
    </p:spTree>
    <p:extLst>
      <p:ext uri="{BB962C8B-B14F-4D97-AF65-F5344CB8AC3E}">
        <p14:creationId xmlns:p14="http://schemas.microsoft.com/office/powerpoint/2010/main" val="23437649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750474-1918-4D7A-842E-604B5F85D5AA}"/>
              </a:ext>
            </a:extLst>
          </p:cNvPr>
          <p:cNvSpPr>
            <a:spLocks noGrp="1"/>
          </p:cNvSpPr>
          <p:nvPr>
            <p:ph type="title"/>
          </p:nvPr>
        </p:nvSpPr>
        <p:spPr/>
        <p:txBody>
          <a:bodyPr/>
          <a:lstStyle/>
          <a:p>
            <a:r>
              <a:rPr lang="nl-NL"/>
              <a:t>Disclaimer en opmerkingen</a:t>
            </a:r>
          </a:p>
        </p:txBody>
      </p:sp>
      <p:sp>
        <p:nvSpPr>
          <p:cNvPr id="4" name="Tijdelijke aanduiding voor tekst 3">
            <a:extLst>
              <a:ext uri="{FF2B5EF4-FFF2-40B4-BE49-F238E27FC236}">
                <a16:creationId xmlns:a16="http://schemas.microsoft.com/office/drawing/2014/main" id="{6B1FF0B7-B1AB-40C9-92FF-8939EDB18A3B}"/>
              </a:ext>
            </a:extLst>
          </p:cNvPr>
          <p:cNvSpPr>
            <a:spLocks noGrp="1"/>
          </p:cNvSpPr>
          <p:nvPr>
            <p:ph type="body" sz="quarter" idx="10"/>
          </p:nvPr>
        </p:nvSpPr>
        <p:spPr/>
        <p:txBody>
          <a:bodyPr/>
          <a:lstStyle/>
          <a:p>
            <a:r>
              <a:rPr lang="nl-NL" sz="1200" i="0">
                <a:solidFill>
                  <a:srgbClr val="242424"/>
                </a:solidFill>
                <a:effectLst/>
                <a:latin typeface="Arial" panose="020B0604020202020204" pitchFamily="34" charset="0"/>
                <a:cs typeface="Arial" panose="020B0604020202020204" pitchFamily="34" charset="0"/>
              </a:rPr>
              <a:t>Het opstellen van het regiobeeld </a:t>
            </a:r>
            <a:r>
              <a:rPr lang="nl-NL" sz="1200">
                <a:solidFill>
                  <a:srgbClr val="242424"/>
                </a:solidFill>
                <a:latin typeface="Arial" panose="020B0604020202020204" pitchFamily="34" charset="0"/>
                <a:cs typeface="Arial" panose="020B0604020202020204" pitchFamily="34" charset="0"/>
              </a:rPr>
              <a:t>en deze bijlage </a:t>
            </a:r>
            <a:r>
              <a:rPr lang="nl-NL" sz="1200" i="0">
                <a:solidFill>
                  <a:srgbClr val="242424"/>
                </a:solidFill>
                <a:effectLst/>
                <a:latin typeface="Arial" panose="020B0604020202020204" pitchFamily="34" charset="0"/>
                <a:cs typeface="Arial" panose="020B0604020202020204" pitchFamily="34" charset="0"/>
              </a:rPr>
              <a:t>is met de grootste zorgvuldigheid gebeurd om alle stakeholders een beeld te geven van de ontwikkeling van vraag en aanbod. Wanneer er desondanks toch onjuistheden in voor komen, aanvaardt CZ zorgkantoor daarvoor geen enkele aansprakelijkheid. Ook aanvaardt CZ zorgkantoor geen aansprakelijkheid voor enige directe of indirecte schade die zou kunnen ontstaan door het gebruik van de hierin aangeboden informatie.</a:t>
            </a:r>
          </a:p>
          <a:p>
            <a:r>
              <a:rPr lang="nl-NL" sz="1200">
                <a:solidFill>
                  <a:srgbClr val="242424"/>
                </a:solidFill>
                <a:latin typeface="Arial" panose="020B0604020202020204" pitchFamily="34" charset="0"/>
                <a:cs typeface="Arial" panose="020B0604020202020204" pitchFamily="34" charset="0"/>
              </a:rPr>
              <a:t>De genoemde onderbouwingen zijn niet van toepassing in alle regiobeelden. Het regioteam heeft hierin zelf een keuze gemaakt op basis van relevantie voor de betreffende regio. </a:t>
            </a:r>
            <a:endParaRPr lang="nl-NL" sz="1200" i="0">
              <a:solidFill>
                <a:srgbClr val="242424"/>
              </a:solidFill>
              <a:effectLst/>
              <a:latin typeface="Arial" panose="020B0604020202020204" pitchFamily="34" charset="0"/>
              <a:cs typeface="Arial" panose="020B0604020202020204" pitchFamily="34" charset="0"/>
            </a:endParaRPr>
          </a:p>
          <a:p>
            <a:r>
              <a:rPr lang="nl-NL" sz="1200">
                <a:solidFill>
                  <a:srgbClr val="242424"/>
                </a:solidFill>
                <a:latin typeface="Arial" panose="020B0604020202020204" pitchFamily="34" charset="0"/>
                <a:cs typeface="Arial" panose="020B0604020202020204" pitchFamily="34" charset="0"/>
              </a:rPr>
              <a:t>Heeft u naar aanleiding van deze bijlage regioperspectief vragen of behoefte aan verdiepende informatie? Neem dan contact op met uw zorginkoper of via: </a:t>
            </a:r>
            <a:r>
              <a:rPr lang="nl-NL" sz="1200">
                <a:solidFill>
                  <a:srgbClr val="242424"/>
                </a:solidFill>
                <a:latin typeface="Arial" panose="020B0604020202020204" pitchFamily="34" charset="0"/>
                <a:cs typeface="Arial" panose="020B0604020202020204" pitchFamily="34" charset="0"/>
                <a:hlinkClick r:id="rId2"/>
              </a:rPr>
              <a:t>inkoop.wlz.GZ@cz.nl</a:t>
            </a:r>
            <a:r>
              <a:rPr lang="nl-NL" sz="1200">
                <a:solidFill>
                  <a:srgbClr val="242424"/>
                </a:solidFill>
                <a:latin typeface="Arial" panose="020B0604020202020204" pitchFamily="34" charset="0"/>
                <a:cs typeface="Arial" panose="020B0604020202020204" pitchFamily="34" charset="0"/>
              </a:rPr>
              <a:t>. </a:t>
            </a:r>
            <a:endParaRPr lang="nl-NL" sz="120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467869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descr="Afbeelding met persoon&#10;&#10;Automatisch gegenereerde beschrijving">
            <a:extLst>
              <a:ext uri="{FF2B5EF4-FFF2-40B4-BE49-F238E27FC236}">
                <a16:creationId xmlns:a16="http://schemas.microsoft.com/office/drawing/2014/main" id="{843E7E54-113D-43B1-B31C-2E9468AE944A}"/>
              </a:ext>
            </a:extLst>
          </p:cNvPr>
          <p:cNvPicPr>
            <a:picLocks noChangeAspect="1"/>
          </p:cNvPicPr>
          <p:nvPr/>
        </p:nvPicPr>
        <p:blipFill rotWithShape="1">
          <a:blip r:embed="rId3"/>
          <a:srcRect t="17888" r="1" b="3903"/>
          <a:stretch/>
        </p:blipFill>
        <p:spPr>
          <a:xfrm>
            <a:off x="120650" y="68263"/>
            <a:ext cx="11950700" cy="6238875"/>
          </a:xfrm>
          <a:prstGeom prst="rect">
            <a:avLst/>
          </a:prstGeom>
          <a:noFill/>
        </p:spPr>
      </p:pic>
      <p:pic>
        <p:nvPicPr>
          <p:cNvPr id="5" name="Picture 2" descr="Uw langdurige zorg regelen - CZ zorgkantoor">
            <a:extLst>
              <a:ext uri="{FF2B5EF4-FFF2-40B4-BE49-F238E27FC236}">
                <a16:creationId xmlns:a16="http://schemas.microsoft.com/office/drawing/2014/main" id="{88EBE774-EAF2-4B1A-8DCC-45DCE900A16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1395" y="5341088"/>
            <a:ext cx="2707352" cy="102080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847858905"/>
      </p:ext>
    </p:extLst>
  </p:cSld>
  <p:clrMapOvr>
    <a:masterClrMapping/>
  </p:clrMapOvr>
</p:sld>
</file>

<file path=ppt/theme/theme1.xml><?xml version="1.0" encoding="utf-8"?>
<a:theme xmlns:a="http://schemas.openxmlformats.org/drawingml/2006/main" name="Basispagina">
  <a:themeElements>
    <a:clrScheme name="CZZKkleuren">
      <a:dk1>
        <a:srgbClr val="4B4B48"/>
      </a:dk1>
      <a:lt1>
        <a:srgbClr val="E7E6E6"/>
      </a:lt1>
      <a:dk2>
        <a:srgbClr val="008A89"/>
      </a:dk2>
      <a:lt2>
        <a:srgbClr val="E7E6E6"/>
      </a:lt2>
      <a:accent1>
        <a:srgbClr val="4472C4"/>
      </a:accent1>
      <a:accent2>
        <a:srgbClr val="904D83"/>
      </a:accent2>
      <a:accent3>
        <a:srgbClr val="6C3C5B"/>
      </a:accent3>
      <a:accent4>
        <a:srgbClr val="FF9200"/>
      </a:accent4>
      <a:accent5>
        <a:srgbClr val="FF0024"/>
      </a:accent5>
      <a:accent6>
        <a:srgbClr val="00B6B2"/>
      </a:accent6>
      <a:hlink>
        <a:srgbClr val="486FB0"/>
      </a:hlink>
      <a:folHlink>
        <a:srgbClr val="904C83"/>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Zorgkantoor.potx" id="{A9638F7A-AA85-4C70-9EBE-7BF9589D10D4}" vid="{ED05CED7-76B8-4034-A6DF-8ED6DF3E8992}"/>
    </a:ext>
  </a:extLst>
</a:theme>
</file>

<file path=ppt/theme/theme2.xml><?xml version="1.0" encoding="utf-8"?>
<a:theme xmlns:a="http://schemas.openxmlformats.org/drawingml/2006/main" name="1_Office Theme">
  <a:themeElements>
    <a:clrScheme name="Middin1">
      <a:dk1>
        <a:sysClr val="windowText" lastClr="000000"/>
      </a:dk1>
      <a:lt1>
        <a:sysClr val="window" lastClr="FFFFFF"/>
      </a:lt1>
      <a:dk2>
        <a:srgbClr val="7F1F7D"/>
      </a:dk2>
      <a:lt2>
        <a:srgbClr val="6E94A1"/>
      </a:lt2>
      <a:accent1>
        <a:srgbClr val="7F1F7D"/>
      </a:accent1>
      <a:accent2>
        <a:srgbClr val="C0CE2D"/>
      </a:accent2>
      <a:accent3>
        <a:srgbClr val="009DE0"/>
      </a:accent3>
      <a:accent4>
        <a:srgbClr val="CD5A19"/>
      </a:accent4>
      <a:accent5>
        <a:srgbClr val="512D60"/>
      </a:accent5>
      <a:accent6>
        <a:srgbClr val="278E46"/>
      </a:accent6>
      <a:hlink>
        <a:srgbClr val="009DE0"/>
      </a:hlink>
      <a:folHlink>
        <a:srgbClr val="7F1F7D"/>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ZZKkleuren">
    <a:dk1>
      <a:srgbClr val="4B4B48"/>
    </a:dk1>
    <a:lt1>
      <a:srgbClr val="E7E6E6"/>
    </a:lt1>
    <a:dk2>
      <a:srgbClr val="008A89"/>
    </a:dk2>
    <a:lt2>
      <a:srgbClr val="E7E6E6"/>
    </a:lt2>
    <a:accent1>
      <a:srgbClr val="4472C4"/>
    </a:accent1>
    <a:accent2>
      <a:srgbClr val="904D83"/>
    </a:accent2>
    <a:accent3>
      <a:srgbClr val="6C3C5B"/>
    </a:accent3>
    <a:accent4>
      <a:srgbClr val="FF9200"/>
    </a:accent4>
    <a:accent5>
      <a:srgbClr val="FF0024"/>
    </a:accent5>
    <a:accent6>
      <a:srgbClr val="00B6B2"/>
    </a:accent6>
    <a:hlink>
      <a:srgbClr val="486FB0"/>
    </a:hlink>
    <a:folHlink>
      <a:srgbClr val="904C83"/>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Datum xmlns="b07ff385-cdc1-4e34-98e8-be93ff4c138e" xsi:nil="true"/>
    <Zorgaanbieder xmlns="b07ff385-cdc1-4e34-98e8-be93ff4c138e" xsi:nil="true"/>
    <TaxCatchAll xmlns="6c71968d-e28c-458a-897e-ce7d92d5306c" xsi:nil="true"/>
    <lcf76f155ced4ddcb4097134ff3c332f xmlns="b07ff385-cdc1-4e34-98e8-be93ff4c138e">
      <Terms xmlns="http://schemas.microsoft.com/office/infopath/2007/PartnerControls"/>
    </lcf76f155ced4ddcb4097134ff3c332f>
    <mrrp xmlns="b07ff385-cdc1-4e34-98e8-be93ff4c138e" xsi:nil="true"/>
    <Jaar xmlns="b07ff385-cdc1-4e34-98e8-be93ff4c138e" xsi:nil="true"/>
    <Sector xmlns="b07ff385-cdc1-4e34-98e8-be93ff4c138e" xsi:nil="true"/>
    <Inschrijvingsronde xmlns="b07ff385-cdc1-4e34-98e8-be93ff4c138e"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4D5E2AD9E911A46809944898F6E999A" ma:contentTypeVersion="27" ma:contentTypeDescription="Een nieuw document maken." ma:contentTypeScope="" ma:versionID="0c3dd564d05a5af1a3d2414c65275bc3">
  <xsd:schema xmlns:xsd="http://www.w3.org/2001/XMLSchema" xmlns:xs="http://www.w3.org/2001/XMLSchema" xmlns:p="http://schemas.microsoft.com/office/2006/metadata/properties" xmlns:ns2="b07ff385-cdc1-4e34-98e8-be93ff4c138e" xmlns:ns3="6c71968d-e28c-458a-897e-ce7d92d5306c" targetNamespace="http://schemas.microsoft.com/office/2006/metadata/properties" ma:root="true" ma:fieldsID="1a2c52c1ce45c243cd220f5e50acf71b" ns2:_="" ns3:_="">
    <xsd:import namespace="b07ff385-cdc1-4e34-98e8-be93ff4c138e"/>
    <xsd:import namespace="6c71968d-e28c-458a-897e-ce7d92d5306c"/>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3:SharedWithUsers" minOccurs="0"/>
                <xsd:element ref="ns3:SharedWithDetails" minOccurs="0"/>
                <xsd:element ref="ns2:Jaar" minOccurs="0"/>
                <xsd:element ref="ns2:Zorgaanbieder" minOccurs="0"/>
                <xsd:element ref="ns2:Inschrijvingsronde" minOccurs="0"/>
                <xsd:element ref="ns2:MediaServiceOCR" minOccurs="0"/>
                <xsd:element ref="ns2:MediaServiceDateTaken" minOccurs="0"/>
                <xsd:element ref="ns2:MediaServiceLocation" minOccurs="0"/>
                <xsd:element ref="ns2:MediaServiceAutoKeyPoints" minOccurs="0"/>
                <xsd:element ref="ns2:MediaServiceKeyPoints" minOccurs="0"/>
                <xsd:element ref="ns2:Sector" minOccurs="0"/>
                <xsd:element ref="ns2:mrrp" minOccurs="0"/>
                <xsd:element ref="ns2:MediaLengthInSeconds" minOccurs="0"/>
                <xsd:element ref="ns3:TaxCatchAll" minOccurs="0"/>
                <xsd:element ref="ns2:lcf76f155ced4ddcb4097134ff3c332f" minOccurs="0"/>
                <xsd:element ref="ns2:Datum"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07ff385-cdc1-4e34-98e8-be93ff4c138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Jaar" ma:index="15" nillable="true" ma:displayName="Jaar" ma:internalName="Jaar">
      <xsd:simpleType>
        <xsd:restriction base="dms:Text">
          <xsd:maxLength value="255"/>
        </xsd:restriction>
      </xsd:simpleType>
    </xsd:element>
    <xsd:element name="Zorgaanbieder" ma:index="16" nillable="true" ma:displayName="Zorgaanbieder" ma:internalName="Zorgaanbieder">
      <xsd:simpleType>
        <xsd:restriction base="dms:Text">
          <xsd:maxLength value="255"/>
        </xsd:restriction>
      </xsd:simpleType>
    </xsd:element>
    <xsd:element name="Inschrijvingsronde" ma:index="17" nillable="true" ma:displayName="Inschrijvingsronde" ma:internalName="Inschrijvingsronde">
      <xsd:simpleType>
        <xsd:restriction base="dms:Text">
          <xsd:maxLength value="255"/>
        </xsd:restriction>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DateTaken" ma:index="19" nillable="true" ma:displayName="MediaServiceDateTaken" ma:hidden="true" ma:internalName="MediaServiceDateTaken"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element name="Sector" ma:index="23" nillable="true" ma:displayName="Sector" ma:description="Voor welke sector schrijft deze aanbieder zich in?" ma:format="Dropdown" ma:internalName="Sector">
      <xsd:simpleType>
        <xsd:restriction base="dms:Choice">
          <xsd:enumeration value="VenV"/>
          <xsd:enumeration value="GZ"/>
          <xsd:enumeration value="GGZ"/>
        </xsd:restriction>
      </xsd:simpleType>
    </xsd:element>
    <xsd:element name="mrrp" ma:index="24" nillable="true" ma:displayName="temp" ma:internalName="mrrp">
      <xsd:simpleType>
        <xsd:restriction base="dms:Text"/>
      </xsd:simpleType>
    </xsd:element>
    <xsd:element name="MediaLengthInSeconds" ma:index="25" nillable="true" ma:displayName="Length (seconds)" ma:internalName="MediaLengthInSeconds" ma:readOnly="true">
      <xsd:simpleType>
        <xsd:restriction base="dms:Unknown"/>
      </xsd:simpleType>
    </xsd:element>
    <xsd:element name="lcf76f155ced4ddcb4097134ff3c332f" ma:index="28" nillable="true" ma:taxonomy="true" ma:internalName="lcf76f155ced4ddcb4097134ff3c332f" ma:taxonomyFieldName="MediaServiceImageTags" ma:displayName="Afbeeldingtags" ma:readOnly="false" ma:fieldId="{5cf76f15-5ced-4ddc-b409-7134ff3c332f}" ma:taxonomyMulti="true" ma:sspId="f3ec3a9b-fd42-4d3f-ad6a-edc2b2fd2190" ma:termSetId="09814cd3-568e-fe90-9814-8d621ff8fb84" ma:anchorId="fba54fb3-c3e1-fe81-a776-ca4b69148c4d" ma:open="true" ma:isKeyword="false">
      <xsd:complexType>
        <xsd:sequence>
          <xsd:element ref="pc:Terms" minOccurs="0" maxOccurs="1"/>
        </xsd:sequence>
      </xsd:complexType>
    </xsd:element>
    <xsd:element name="Datum" ma:index="29" nillable="true" ma:displayName="Datum" ma:format="DateOnly" ma:internalName="Datum">
      <xsd:simpleType>
        <xsd:restriction base="dms:DateTime"/>
      </xsd:simpleType>
    </xsd:element>
    <xsd:element name="MediaServiceObjectDetectorVersions" ma:index="3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3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c71968d-e28c-458a-897e-ce7d92d5306c" elementFormDefault="qualified">
    <xsd:import namespace="http://schemas.microsoft.com/office/2006/documentManagement/types"/>
    <xsd:import namespace="http://schemas.microsoft.com/office/infopath/2007/PartnerControls"/>
    <xsd:element name="SharedWithUsers" ma:index="13"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Gedeeld met details" ma:internalName="SharedWithDetails" ma:readOnly="true">
      <xsd:simpleType>
        <xsd:restriction base="dms:Note">
          <xsd:maxLength value="255"/>
        </xsd:restriction>
      </xsd:simpleType>
    </xsd:element>
    <xsd:element name="TaxCatchAll" ma:index="26" nillable="true" ma:displayName="Taxonomy Catch All Column" ma:hidden="true" ma:list="{28d3ffb5-42f9-41a1-8224-f7b4f46095a1}" ma:internalName="TaxCatchAll" ma:showField="CatchAllData" ma:web="6c71968d-e28c-458a-897e-ce7d92d5306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9AF7EAA-483D-4F45-B27B-F241AB82F5D2}">
  <ds:schemaRefs>
    <ds:schemaRef ds:uri="6c71968d-e28c-458a-897e-ce7d92d5306c"/>
    <ds:schemaRef ds:uri="b07ff385-cdc1-4e34-98e8-be93ff4c138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3B87010D-DF98-45C9-B74A-C55651290B20}">
  <ds:schemaRefs>
    <ds:schemaRef ds:uri="http://schemas.microsoft.com/sharepoint/v3/contenttype/forms"/>
  </ds:schemaRefs>
</ds:datastoreItem>
</file>

<file path=customXml/itemProps3.xml><?xml version="1.0" encoding="utf-8"?>
<ds:datastoreItem xmlns:ds="http://schemas.openxmlformats.org/officeDocument/2006/customXml" ds:itemID="{33AC8A6E-F713-4C68-B058-65963D098595}">
  <ds:schemaRefs>
    <ds:schemaRef ds:uri="6c71968d-e28c-458a-897e-ce7d92d5306c"/>
    <ds:schemaRef ds:uri="b07ff385-cdc1-4e34-98e8-be93ff4c138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Zorgkantoor</Template>
  <Application>Microsoft Office PowerPoint</Application>
  <PresentationFormat>Widescreen</PresentationFormat>
  <Slides>13</Slides>
  <Notes>3</Notes>
  <HiddenSlides>0</HiddenSlides>
  <ScaleCrop>false</ScaleCrop>
  <HeadingPairs>
    <vt:vector size="4" baseType="variant">
      <vt:variant>
        <vt:lpstr>Theme</vt:lpstr>
      </vt:variant>
      <vt:variant>
        <vt:i4>2</vt:i4>
      </vt:variant>
      <vt:variant>
        <vt:lpstr>Slide Titles</vt:lpstr>
      </vt:variant>
      <vt:variant>
        <vt:i4>13</vt:i4>
      </vt:variant>
    </vt:vector>
  </HeadingPairs>
  <TitlesOfParts>
    <vt:vector size="15" baseType="lpstr">
      <vt:lpstr>Basispagina</vt:lpstr>
      <vt:lpstr>1_Office Theme</vt:lpstr>
      <vt:lpstr>Bijlage: uitgangspunten en aandachtspunten rapportages regiobeelden 2024 </vt:lpstr>
      <vt:lpstr>PowerPoint Presentation</vt:lpstr>
      <vt:lpstr>Ontwikkeling totaal aantal VG indicaties</vt:lpstr>
      <vt:lpstr>Verhouding leveringsvormen</vt:lpstr>
      <vt:lpstr>Verhouding per zorgprofiel</vt:lpstr>
      <vt:lpstr>Indicatie prevalentie</vt:lpstr>
      <vt:lpstr>Wachtlijsten</vt:lpstr>
      <vt:lpstr>Prognose VG</vt:lpstr>
      <vt:lpstr>Leeftijdsontwikkeling</vt:lpstr>
      <vt:lpstr>Kosten per cliënt</vt:lpstr>
      <vt:lpstr>Bovenregionale zorgverlening</vt:lpstr>
      <vt:lpstr>Disclaimer en opmerkingen</vt:lpstr>
      <vt:lpstr>PowerPoint Presentation</vt:lpstr>
    </vt:vector>
  </TitlesOfParts>
  <Manager/>
  <Company>CZ Zorgkantoor</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Bijlage uitgangspunten en aandachtspunten regioperspectieven GZ 2022</dc:title>
  <dc:subject>Regioperspectief 2022 Bijlage Uitgangspunten en aandachtspunten</dc:subject>
  <dc:creator>CZ Zorgkantoor</dc:creator>
  <cp:keywords>Regioperspectief, regiobeeld, marktanalyse, uitgangspunten, aandachtspunten, regioplan, CZ zorgkantoor, 2022</cp:keywords>
  <dc:description/>
  <cp:revision>1</cp:revision>
  <dcterms:created xsi:type="dcterms:W3CDTF">2021-05-11T13:18:37Z</dcterms:created>
  <dcterms:modified xsi:type="dcterms:W3CDTF">2025-04-08T12:47:44Z</dcterms:modified>
  <cp:category>Zorginkoop Wlz 2022 - 2023</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0x010100E4D5E2AD9E911A46809944898F6E999A</vt:lpwstr>
  </property>
  <property fmtid="{D5CDD505-2E9C-101B-9397-08002B2CF9AE}" pid="3" name="MediaServiceImageTags">
    <vt:lpwstr/>
  </property>
</Properties>
</file>